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9" r:id="rId4"/>
    <p:sldId id="281" r:id="rId5"/>
    <p:sldId id="278" r:id="rId6"/>
    <p:sldId id="283" r:id="rId7"/>
    <p:sldId id="277" r:id="rId8"/>
    <p:sldId id="290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82" r:id="rId17"/>
    <p:sldId id="284" r:id="rId18"/>
    <p:sldId id="288" r:id="rId19"/>
    <p:sldId id="28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ая соединительная линия 2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FAE5-3809-44E8-945A-402FFC9F8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EFE0-878A-46A1-8343-58A2D9E919AE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3CEBC-817A-4E9E-BA7D-33DCA977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Bryzhko\&#1056;&#1072;&#1073;&#1086;&#1095;&#1080;&#1081;%20&#1089;&#1090;&#1086;&#1083;\&#1086;&#1090;&#1082;&#1088;&#1099;&#1090;&#1099;&#1081;%20&#1091;&#1088;&#1086;&#1082;%202012\&#1042;&#1099;&#1075;&#1083;&#1103;&#1085;&#1091;&#1083;&#1086;-&#1089;&#1086;&#1083;&#1085;&#1099;&#1096;&#1082;&#1086;-(muzofon.com).mp3" TargetMode="External"/><Relationship Id="rId6" Type="http://schemas.openxmlformats.org/officeDocument/2006/relationships/image" Target="../media/image9.png"/><Relationship Id="rId5" Type="http://schemas.openxmlformats.org/officeDocument/2006/relationships/hyperlink" Target="http://www.edu-reforma.ru/" TargetMode="External"/><Relationship Id="rId4" Type="http://schemas.openxmlformats.org/officeDocument/2006/relationships/hyperlink" Target="http://www.moi-universitet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Прибавление и вычитание числа 3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Как можно к числу прибавить (+) 3?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Как можно из числа вычесть (-) 3?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Ирина\Мои документы\Мои рисунки\Гифы\14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786188"/>
            <a:ext cx="13652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C:\Documents and Settings\Ирина\Мои документы\Мои рисунки\Гифы\14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786188"/>
            <a:ext cx="13652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786188" y="500063"/>
            <a:ext cx="652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latin typeface="Calibri" pitchFamily="34" charset="0"/>
              </a:rPr>
              <a:t>3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536032" y="1535906"/>
            <a:ext cx="1214438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321969" y="1535906"/>
            <a:ext cx="1285875" cy="1071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2071688" y="2857500"/>
            <a:ext cx="652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latin typeface="Calibri" pitchFamily="34" charset="0"/>
              </a:rPr>
              <a:t>1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5429250" y="2857500"/>
            <a:ext cx="568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2</a:t>
            </a:r>
          </a:p>
        </p:txBody>
      </p:sp>
      <p:pic>
        <p:nvPicPr>
          <p:cNvPr id="14345" name="Picture 15" descr="C:\Documents and Settings\xxx\Рабочий стол\h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3714750"/>
            <a:ext cx="17145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Ирина\Мои документы\Мои рисунки\Гифы\14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3786188"/>
            <a:ext cx="13652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786188" y="500063"/>
            <a:ext cx="652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latin typeface="Calibri" pitchFamily="34" charset="0"/>
              </a:rPr>
              <a:t>3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36032" y="1535906"/>
            <a:ext cx="1214438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4321969" y="1535906"/>
            <a:ext cx="1285875" cy="1071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5357813" y="2857500"/>
            <a:ext cx="652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latin typeface="Calibri" pitchFamily="34" charset="0"/>
              </a:rPr>
              <a:t>1</a:t>
            </a: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2143125" y="2857500"/>
            <a:ext cx="568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2</a:t>
            </a:r>
          </a:p>
        </p:txBody>
      </p:sp>
      <p:pic>
        <p:nvPicPr>
          <p:cNvPr id="15368" name="Picture 15" descr="C:\Documents and Settings\xxx\Рабочий стол\h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4000500"/>
            <a:ext cx="17145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5" descr="C:\Documents and Settings\xxx\Рабочий стол\h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3929063"/>
            <a:ext cx="17145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71563" y="4549775"/>
            <a:ext cx="72151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5 + 2 + 1 = 8</a:t>
            </a:r>
          </a:p>
          <a:p>
            <a:endParaRPr lang="ru-RU" sz="7200" b="1">
              <a:latin typeface="Calibri" pitchFamily="34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rot="16200000">
            <a:off x="3893344" y="-321469"/>
            <a:ext cx="642938" cy="3286125"/>
          </a:xfrm>
          <a:prstGeom prst="leftBrace">
            <a:avLst>
              <a:gd name="adj1" fmla="val 2024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29063" y="1428750"/>
            <a:ext cx="10715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3182144" y="4461669"/>
            <a:ext cx="350837" cy="2143125"/>
          </a:xfrm>
          <a:prstGeom prst="leftBrace">
            <a:avLst>
              <a:gd name="adj1" fmla="val 3348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43250" y="5572125"/>
            <a:ext cx="12144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6391" name="Прямоугольник 6"/>
          <p:cNvSpPr>
            <a:spLocks noChangeArrowheads="1"/>
          </p:cNvSpPr>
          <p:nvPr/>
        </p:nvSpPr>
        <p:spPr bwMode="auto">
          <a:xfrm>
            <a:off x="1143000" y="285750"/>
            <a:ext cx="7000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000000"/>
                </a:solidFill>
                <a:latin typeface="Calibri" pitchFamily="34" charset="0"/>
              </a:rPr>
              <a:t>5 + 1 + 1 + 1 = 8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2357438"/>
            <a:ext cx="6429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5 + 1 + 2 = 8</a:t>
            </a:r>
          </a:p>
          <a:p>
            <a:endParaRPr lang="ru-RU" sz="7200" b="1">
              <a:latin typeface="Calibri" pitchFamily="34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3182144" y="2318544"/>
            <a:ext cx="350837" cy="2143125"/>
          </a:xfrm>
          <a:prstGeom prst="leftBrace">
            <a:avLst>
              <a:gd name="adj1" fmla="val 3348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71813" y="3429000"/>
            <a:ext cx="13573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8" grpId="0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571625" y="1857375"/>
            <a:ext cx="62865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0" b="1" dirty="0">
                <a:latin typeface="Times New Roman" pitchFamily="18" charset="0"/>
                <a:cs typeface="Times New Roman" pitchFamily="18" charset="0"/>
              </a:rPr>
              <a:t>5 + 3 = </a:t>
            </a: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00188" y="4392613"/>
            <a:ext cx="490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5 – 2 – 1 = 2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1071563" y="500063"/>
            <a:ext cx="7286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000000"/>
                </a:solidFill>
                <a:latin typeface="Calibri" pitchFamily="34" charset="0"/>
              </a:rPr>
              <a:t>  5 – 1 – 1 – 1 = 2 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250531" y="-107156"/>
            <a:ext cx="428625" cy="3214688"/>
          </a:xfrm>
          <a:prstGeom prst="leftBrace">
            <a:avLst>
              <a:gd name="adj1" fmla="val 1868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75" y="1643063"/>
            <a:ext cx="8286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3554413" y="4375150"/>
            <a:ext cx="392112" cy="2071688"/>
          </a:xfrm>
          <a:prstGeom prst="leftBrace">
            <a:avLst>
              <a:gd name="adj1" fmla="val 2186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0438" y="5429250"/>
            <a:ext cx="7572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28750" y="2500313"/>
            <a:ext cx="72151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 dirty="0">
                <a:latin typeface="Calibri" pitchFamily="34" charset="0"/>
              </a:rPr>
              <a:t>5 </a:t>
            </a:r>
            <a:r>
              <a:rPr lang="ru-RU" sz="7200" b="1" dirty="0" smtClean="0">
                <a:latin typeface="Calibri" pitchFamily="34" charset="0"/>
              </a:rPr>
              <a:t>-  </a:t>
            </a:r>
            <a:r>
              <a:rPr lang="ru-RU" sz="7200" b="1" dirty="0">
                <a:latin typeface="Calibri" pitchFamily="34" charset="0"/>
              </a:rPr>
              <a:t>2 </a:t>
            </a:r>
            <a:r>
              <a:rPr lang="ru-RU" sz="7200" b="1" dirty="0" smtClean="0">
                <a:latin typeface="Calibri" pitchFamily="34" charset="0"/>
              </a:rPr>
              <a:t> - </a:t>
            </a:r>
            <a:r>
              <a:rPr lang="ru-RU" sz="7200" b="1" dirty="0">
                <a:latin typeface="Calibri" pitchFamily="34" charset="0"/>
              </a:rPr>
              <a:t>1 = </a:t>
            </a:r>
            <a:r>
              <a:rPr lang="ru-RU" sz="7200" b="1" dirty="0" smtClean="0">
                <a:latin typeface="Calibri" pitchFamily="34" charset="0"/>
              </a:rPr>
              <a:t>2</a:t>
            </a:r>
            <a:endParaRPr lang="ru-RU" sz="7200" b="1" dirty="0">
              <a:latin typeface="Calibri" pitchFamily="34" charset="0"/>
            </a:endParaRPr>
          </a:p>
          <a:p>
            <a:endParaRPr lang="ru-RU" sz="7200" b="1" dirty="0">
              <a:latin typeface="Calibri" pitchFamily="34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3607594" y="2464594"/>
            <a:ext cx="357188" cy="2000250"/>
          </a:xfrm>
          <a:prstGeom prst="leftBrace">
            <a:avLst>
              <a:gd name="adj1" fmla="val 3348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9000" y="3500438"/>
            <a:ext cx="13573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10" grpId="0"/>
      <p:bldP spid="11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571625" y="2071688"/>
            <a:ext cx="56689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0" b="1">
                <a:latin typeface="Times New Roman" pitchFamily="18" charset="0"/>
                <a:cs typeface="Times New Roman" pitchFamily="18" charset="0"/>
              </a:rPr>
              <a:t>5 – 3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На тарелке было 7 ягод клубники. За обедом съели 3 ягоды. Сколько ягод осталось?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85992"/>
            <a:ext cx="7972452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Б. – 7 я.</a:t>
            </a:r>
          </a:p>
          <a:p>
            <a:pPr>
              <a:buNone/>
            </a:pPr>
            <a:r>
              <a:rPr lang="ru-RU" sz="4000" b="1" dirty="0" smtClean="0"/>
              <a:t>С. – 3 я.</a:t>
            </a:r>
          </a:p>
          <a:p>
            <a:pPr>
              <a:buNone/>
            </a:pPr>
            <a:r>
              <a:rPr lang="ru-RU" sz="4000" b="1" dirty="0" smtClean="0"/>
              <a:t>О. - ?</a:t>
            </a:r>
          </a:p>
          <a:p>
            <a:pPr>
              <a:buNone/>
            </a:pPr>
            <a:r>
              <a:rPr lang="ru-RU" sz="4000" b="1" dirty="0" smtClean="0"/>
              <a:t>7 – 3 = 4(я.)</a:t>
            </a:r>
          </a:p>
          <a:p>
            <a:pPr>
              <a:buNone/>
            </a:pPr>
            <a:r>
              <a:rPr lang="ru-RU" sz="4000" b="1" dirty="0" smtClean="0"/>
              <a:t>Ответ: 4 ягоды клубники.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На дубе было 4 жёлудя. За ночь выросло ещё 3. Сколько желудей стало?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Б. – 4 ж.</a:t>
            </a:r>
          </a:p>
          <a:p>
            <a:pPr>
              <a:buNone/>
            </a:pPr>
            <a:r>
              <a:rPr lang="ru-RU" sz="4000" b="1" dirty="0" smtClean="0"/>
              <a:t>В. – 3 ж.</a:t>
            </a:r>
          </a:p>
          <a:p>
            <a:pPr>
              <a:buNone/>
            </a:pPr>
            <a:r>
              <a:rPr lang="ru-RU" sz="4000" b="1" dirty="0" smtClean="0"/>
              <a:t>С. - ?</a:t>
            </a:r>
          </a:p>
          <a:p>
            <a:pPr>
              <a:buNone/>
            </a:pPr>
            <a:r>
              <a:rPr lang="ru-RU" sz="4000" b="1" dirty="0" smtClean="0"/>
              <a:t>4 + 3 = 7 (ж.)</a:t>
            </a:r>
          </a:p>
          <a:p>
            <a:pPr>
              <a:buNone/>
            </a:pPr>
            <a:r>
              <a:rPr lang="ru-RU" sz="4000" b="1" dirty="0" smtClean="0"/>
              <a:t>Ответ: 7 желудей.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Наши достижения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Мы узнали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Мы учились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Мы смогли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На уроке было легко</a:t>
            </a:r>
          </a:p>
          <a:p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окончен!</a:t>
            </a:r>
            <a:br>
              <a:rPr lang="ru-RU" dirty="0" smtClean="0"/>
            </a:br>
            <a:r>
              <a:rPr lang="ru-RU" dirty="0" smtClean="0"/>
              <a:t>Всем спасибо!</a:t>
            </a:r>
            <a:endParaRPr lang="ru-RU" dirty="0"/>
          </a:p>
        </p:txBody>
      </p:sp>
      <p:pic>
        <p:nvPicPr>
          <p:cNvPr id="6146" name="Picture 2" descr="C:\Documents and Settings\Bryzhko\Рабочий стол\1116354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571502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75" y="928688"/>
            <a:ext cx="2857500" cy="19288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4214813" y="714375"/>
            <a:ext cx="3500437" cy="2000250"/>
          </a:xfrm>
          <a:prstGeom prst="parallelogram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857250" y="3500438"/>
            <a:ext cx="2928938" cy="2071687"/>
          </a:xfrm>
          <a:prstGeom prst="trapezoi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5000625" y="3143250"/>
            <a:ext cx="2214563" cy="314325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14375" y="928688"/>
            <a:ext cx="2857500" cy="1928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214813" y="714375"/>
            <a:ext cx="3500437" cy="2000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57313" y="3500438"/>
            <a:ext cx="2428875" cy="2071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0"/>
            <a:endCxn id="6" idx="2"/>
          </p:cNvCxnSpPr>
          <p:nvPr/>
        </p:nvCxnSpPr>
        <p:spPr>
          <a:xfrm rot="16200000" flipH="1">
            <a:off x="4535488" y="4714875"/>
            <a:ext cx="3144838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714375" y="928688"/>
            <a:ext cx="2857500" cy="1928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4875" y="714375"/>
            <a:ext cx="2500313" cy="2000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857250" y="3500438"/>
            <a:ext cx="2428875" cy="2071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1"/>
            <a:endCxn id="6" idx="3"/>
          </p:cNvCxnSpPr>
          <p:nvPr/>
        </p:nvCxnSpPr>
        <p:spPr>
          <a:xfrm rot="10800000" flipH="1">
            <a:off x="5000625" y="4714875"/>
            <a:ext cx="221456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Ирина\Мои документы\Мои рисунки\Клипарты10\Разные предметы\domik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275" y="0"/>
            <a:ext cx="9185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C:\Documents and Settings\Ирина\Мои документы\Мои рисунки\Новые\e0f1d88b7a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5429250"/>
            <a:ext cx="987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 descr="C:\Documents and Settings\Ирина\Мои документы\Мои рисунки\Новые\e0f1d88b7a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5000625"/>
            <a:ext cx="987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C:\Documents and Settings\Ирина\Мои документы\Мои рисунки\Новые\e0f1d88b7ae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3" y="5715000"/>
            <a:ext cx="987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Documents and Settings\Ирина\Мои документы\Мои рисунки\Новые\e0f1d88b7ae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5076825"/>
            <a:ext cx="10715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Documents and Settings\Ирина\Мои документы\Мои рисунки\Новые\e0f1d88b7ae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505450"/>
            <a:ext cx="10715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7" descr="C:\старое\Documents and Settings\С похмела\Мои документы\Мои рисунки\Гифы\37R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357188"/>
            <a:ext cx="18478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Задача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Условие:</a:t>
            </a:r>
            <a:r>
              <a:rPr lang="ru-RU" sz="3600" b="1" dirty="0" smtClean="0"/>
              <a:t> Было – 5 голубей</a:t>
            </a:r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Улетело – 2 голубя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Вопрос: </a:t>
            </a:r>
            <a:r>
              <a:rPr lang="ru-RU" sz="3600" b="1" dirty="0" smtClean="0"/>
              <a:t>Сколько голубей осталось?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Решение:</a:t>
            </a:r>
            <a:r>
              <a:rPr lang="ru-RU" sz="3600" b="1" dirty="0" smtClean="0"/>
              <a:t>  5 – 2 = 3(г.)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Ответ:         </a:t>
            </a:r>
            <a:r>
              <a:rPr lang="ru-RU" sz="3600" b="1" dirty="0" smtClean="0"/>
              <a:t>3 голубя.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785813" y="642938"/>
            <a:ext cx="957262" cy="5572125"/>
          </a:xfrm>
          <a:custGeom>
            <a:avLst/>
            <a:gdLst>
              <a:gd name="connsiteX0" fmla="*/ 0 w 956930"/>
              <a:gd name="connsiteY0" fmla="*/ 5571460 h 5571460"/>
              <a:gd name="connsiteX1" fmla="*/ 42530 w 956930"/>
              <a:gd name="connsiteY1" fmla="*/ 5507665 h 5571460"/>
              <a:gd name="connsiteX2" fmla="*/ 85060 w 956930"/>
              <a:gd name="connsiteY2" fmla="*/ 5337544 h 5571460"/>
              <a:gd name="connsiteX3" fmla="*/ 127590 w 956930"/>
              <a:gd name="connsiteY3" fmla="*/ 5273749 h 5571460"/>
              <a:gd name="connsiteX4" fmla="*/ 148856 w 956930"/>
              <a:gd name="connsiteY4" fmla="*/ 4635795 h 5571460"/>
              <a:gd name="connsiteX5" fmla="*/ 170121 w 956930"/>
              <a:gd name="connsiteY5" fmla="*/ 4572000 h 5571460"/>
              <a:gd name="connsiteX6" fmla="*/ 191386 w 956930"/>
              <a:gd name="connsiteY6" fmla="*/ 4189228 h 5571460"/>
              <a:gd name="connsiteX7" fmla="*/ 233916 w 956930"/>
              <a:gd name="connsiteY7" fmla="*/ 3870251 h 5571460"/>
              <a:gd name="connsiteX8" fmla="*/ 255181 w 956930"/>
              <a:gd name="connsiteY8" fmla="*/ 3381153 h 5571460"/>
              <a:gd name="connsiteX9" fmla="*/ 276446 w 956930"/>
              <a:gd name="connsiteY9" fmla="*/ 3317358 h 5571460"/>
              <a:gd name="connsiteX10" fmla="*/ 318976 w 956930"/>
              <a:gd name="connsiteY10" fmla="*/ 3040911 h 5571460"/>
              <a:gd name="connsiteX11" fmla="*/ 361507 w 956930"/>
              <a:gd name="connsiteY11" fmla="*/ 2934586 h 5571460"/>
              <a:gd name="connsiteX12" fmla="*/ 382772 w 956930"/>
              <a:gd name="connsiteY12" fmla="*/ 2870790 h 5571460"/>
              <a:gd name="connsiteX13" fmla="*/ 404037 w 956930"/>
              <a:gd name="connsiteY13" fmla="*/ 2700670 h 5571460"/>
              <a:gd name="connsiteX14" fmla="*/ 446567 w 956930"/>
              <a:gd name="connsiteY14" fmla="*/ 2636874 h 5571460"/>
              <a:gd name="connsiteX15" fmla="*/ 510363 w 956930"/>
              <a:gd name="connsiteY15" fmla="*/ 2445488 h 5571460"/>
              <a:gd name="connsiteX16" fmla="*/ 552893 w 956930"/>
              <a:gd name="connsiteY16" fmla="*/ 2275367 h 5571460"/>
              <a:gd name="connsiteX17" fmla="*/ 574158 w 956930"/>
              <a:gd name="connsiteY17" fmla="*/ 1913860 h 5571460"/>
              <a:gd name="connsiteX18" fmla="*/ 595423 w 956930"/>
              <a:gd name="connsiteY18" fmla="*/ 1850065 h 5571460"/>
              <a:gd name="connsiteX19" fmla="*/ 659218 w 956930"/>
              <a:gd name="connsiteY19" fmla="*/ 1488558 h 5571460"/>
              <a:gd name="connsiteX20" fmla="*/ 680483 w 956930"/>
              <a:gd name="connsiteY20" fmla="*/ 1105786 h 5571460"/>
              <a:gd name="connsiteX21" fmla="*/ 723014 w 956930"/>
              <a:gd name="connsiteY21" fmla="*/ 765544 h 5571460"/>
              <a:gd name="connsiteX22" fmla="*/ 744279 w 956930"/>
              <a:gd name="connsiteY22" fmla="*/ 510363 h 5571460"/>
              <a:gd name="connsiteX23" fmla="*/ 765544 w 956930"/>
              <a:gd name="connsiteY23" fmla="*/ 446567 h 5571460"/>
              <a:gd name="connsiteX24" fmla="*/ 786809 w 956930"/>
              <a:gd name="connsiteY24" fmla="*/ 318976 h 5571460"/>
              <a:gd name="connsiteX25" fmla="*/ 829339 w 956930"/>
              <a:gd name="connsiteY25" fmla="*/ 191386 h 5571460"/>
              <a:gd name="connsiteX26" fmla="*/ 914400 w 956930"/>
              <a:gd name="connsiteY26" fmla="*/ 63795 h 5571460"/>
              <a:gd name="connsiteX27" fmla="*/ 956930 w 956930"/>
              <a:gd name="connsiteY27" fmla="*/ 0 h 5571460"/>
              <a:gd name="connsiteX28" fmla="*/ 935665 w 956930"/>
              <a:gd name="connsiteY28" fmla="*/ 1148316 h 5571460"/>
              <a:gd name="connsiteX29" fmla="*/ 914400 w 956930"/>
              <a:gd name="connsiteY29" fmla="*/ 1212111 h 5571460"/>
              <a:gd name="connsiteX30" fmla="*/ 871869 w 956930"/>
              <a:gd name="connsiteY30" fmla="*/ 1424763 h 5571460"/>
              <a:gd name="connsiteX31" fmla="*/ 829339 w 956930"/>
              <a:gd name="connsiteY31" fmla="*/ 1488558 h 5571460"/>
              <a:gd name="connsiteX32" fmla="*/ 765544 w 956930"/>
              <a:gd name="connsiteY32" fmla="*/ 1743739 h 5571460"/>
              <a:gd name="connsiteX33" fmla="*/ 744279 w 956930"/>
              <a:gd name="connsiteY33" fmla="*/ 2105246 h 5571460"/>
              <a:gd name="connsiteX34" fmla="*/ 701749 w 956930"/>
              <a:gd name="connsiteY34" fmla="*/ 2275367 h 5571460"/>
              <a:gd name="connsiteX35" fmla="*/ 680483 w 956930"/>
              <a:gd name="connsiteY35" fmla="*/ 3083442 h 5571460"/>
              <a:gd name="connsiteX36" fmla="*/ 637953 w 956930"/>
              <a:gd name="connsiteY36" fmla="*/ 3211032 h 5571460"/>
              <a:gd name="connsiteX37" fmla="*/ 616688 w 956930"/>
              <a:gd name="connsiteY37" fmla="*/ 3296093 h 5571460"/>
              <a:gd name="connsiteX38" fmla="*/ 574158 w 956930"/>
              <a:gd name="connsiteY38" fmla="*/ 3359888 h 5571460"/>
              <a:gd name="connsiteX39" fmla="*/ 531628 w 956930"/>
              <a:gd name="connsiteY39" fmla="*/ 3487479 h 5571460"/>
              <a:gd name="connsiteX40" fmla="*/ 510363 w 956930"/>
              <a:gd name="connsiteY40" fmla="*/ 3551274 h 5571460"/>
              <a:gd name="connsiteX41" fmla="*/ 467832 w 956930"/>
              <a:gd name="connsiteY41" fmla="*/ 3700130 h 5571460"/>
              <a:gd name="connsiteX42" fmla="*/ 446567 w 956930"/>
              <a:gd name="connsiteY42" fmla="*/ 3848986 h 5571460"/>
              <a:gd name="connsiteX43" fmla="*/ 425302 w 956930"/>
              <a:gd name="connsiteY43" fmla="*/ 4380614 h 5571460"/>
              <a:gd name="connsiteX44" fmla="*/ 382772 w 956930"/>
              <a:gd name="connsiteY44" fmla="*/ 4508204 h 5571460"/>
              <a:gd name="connsiteX45" fmla="*/ 361507 w 956930"/>
              <a:gd name="connsiteY45" fmla="*/ 4572000 h 5571460"/>
              <a:gd name="connsiteX46" fmla="*/ 340242 w 956930"/>
              <a:gd name="connsiteY46" fmla="*/ 4635795 h 5571460"/>
              <a:gd name="connsiteX47" fmla="*/ 318976 w 956930"/>
              <a:gd name="connsiteY47" fmla="*/ 4699590 h 5571460"/>
              <a:gd name="connsiteX48" fmla="*/ 276446 w 956930"/>
              <a:gd name="connsiteY48" fmla="*/ 4890976 h 5571460"/>
              <a:gd name="connsiteX49" fmla="*/ 255181 w 956930"/>
              <a:gd name="connsiteY49" fmla="*/ 4954772 h 5571460"/>
              <a:gd name="connsiteX50" fmla="*/ 191386 w 956930"/>
              <a:gd name="connsiteY50" fmla="*/ 5167423 h 5571460"/>
              <a:gd name="connsiteX51" fmla="*/ 170121 w 956930"/>
              <a:gd name="connsiteY51" fmla="*/ 5231218 h 5571460"/>
              <a:gd name="connsiteX52" fmla="*/ 127590 w 956930"/>
              <a:gd name="connsiteY52" fmla="*/ 5273749 h 5571460"/>
              <a:gd name="connsiteX53" fmla="*/ 106325 w 956930"/>
              <a:gd name="connsiteY53" fmla="*/ 5337544 h 5571460"/>
              <a:gd name="connsiteX54" fmla="*/ 63795 w 956930"/>
              <a:gd name="connsiteY54" fmla="*/ 5401339 h 5571460"/>
              <a:gd name="connsiteX55" fmla="*/ 42530 w 956930"/>
              <a:gd name="connsiteY55" fmla="*/ 5507665 h 557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956930" h="5571460">
                <a:moveTo>
                  <a:pt x="0" y="5571460"/>
                </a:moveTo>
                <a:cubicBezTo>
                  <a:pt x="14177" y="5550195"/>
                  <a:pt x="33556" y="5531595"/>
                  <a:pt x="42530" y="5507665"/>
                </a:cubicBezTo>
                <a:cubicBezTo>
                  <a:pt x="78927" y="5410607"/>
                  <a:pt x="45707" y="5416249"/>
                  <a:pt x="85060" y="5337544"/>
                </a:cubicBezTo>
                <a:cubicBezTo>
                  <a:pt x="96490" y="5314685"/>
                  <a:pt x="113413" y="5295014"/>
                  <a:pt x="127590" y="5273749"/>
                </a:cubicBezTo>
                <a:cubicBezTo>
                  <a:pt x="134679" y="5061098"/>
                  <a:pt x="135984" y="4848175"/>
                  <a:pt x="148856" y="4635795"/>
                </a:cubicBezTo>
                <a:cubicBezTo>
                  <a:pt x="150212" y="4613421"/>
                  <a:pt x="167996" y="4594314"/>
                  <a:pt x="170121" y="4572000"/>
                </a:cubicBezTo>
                <a:cubicBezTo>
                  <a:pt x="182236" y="4444788"/>
                  <a:pt x="182886" y="4316732"/>
                  <a:pt x="191386" y="4189228"/>
                </a:cubicBezTo>
                <a:cubicBezTo>
                  <a:pt x="208731" y="3929053"/>
                  <a:pt x="187178" y="4010466"/>
                  <a:pt x="233916" y="3870251"/>
                </a:cubicBezTo>
                <a:cubicBezTo>
                  <a:pt x="241004" y="3707218"/>
                  <a:pt x="242665" y="3543859"/>
                  <a:pt x="255181" y="3381153"/>
                </a:cubicBezTo>
                <a:cubicBezTo>
                  <a:pt x="256900" y="3358804"/>
                  <a:pt x="272436" y="3339412"/>
                  <a:pt x="276446" y="3317358"/>
                </a:cubicBezTo>
                <a:cubicBezTo>
                  <a:pt x="292407" y="3229572"/>
                  <a:pt x="292693" y="3128519"/>
                  <a:pt x="318976" y="3040911"/>
                </a:cubicBezTo>
                <a:cubicBezTo>
                  <a:pt x="329945" y="3004349"/>
                  <a:pt x="348104" y="2970327"/>
                  <a:pt x="361507" y="2934586"/>
                </a:cubicBezTo>
                <a:cubicBezTo>
                  <a:pt x="369378" y="2913598"/>
                  <a:pt x="375684" y="2892055"/>
                  <a:pt x="382772" y="2870790"/>
                </a:cubicBezTo>
                <a:cubicBezTo>
                  <a:pt x="389860" y="2814083"/>
                  <a:pt x="389000" y="2755804"/>
                  <a:pt x="404037" y="2700670"/>
                </a:cubicBezTo>
                <a:cubicBezTo>
                  <a:pt x="410762" y="2676013"/>
                  <a:pt x="436737" y="2660466"/>
                  <a:pt x="446567" y="2636874"/>
                </a:cubicBezTo>
                <a:cubicBezTo>
                  <a:pt x="472431" y="2574801"/>
                  <a:pt x="494053" y="2510726"/>
                  <a:pt x="510363" y="2445488"/>
                </a:cubicBezTo>
                <a:lnTo>
                  <a:pt x="552893" y="2275367"/>
                </a:lnTo>
                <a:cubicBezTo>
                  <a:pt x="559981" y="2154865"/>
                  <a:pt x="562147" y="2033972"/>
                  <a:pt x="574158" y="1913860"/>
                </a:cubicBezTo>
                <a:cubicBezTo>
                  <a:pt x="576388" y="1891556"/>
                  <a:pt x="591528" y="1872139"/>
                  <a:pt x="595423" y="1850065"/>
                </a:cubicBezTo>
                <a:cubicBezTo>
                  <a:pt x="663973" y="1461613"/>
                  <a:pt x="601143" y="1662782"/>
                  <a:pt x="659218" y="1488558"/>
                </a:cubicBezTo>
                <a:cubicBezTo>
                  <a:pt x="666306" y="1360967"/>
                  <a:pt x="672256" y="1233308"/>
                  <a:pt x="680483" y="1105786"/>
                </a:cubicBezTo>
                <a:cubicBezTo>
                  <a:pt x="698871" y="820783"/>
                  <a:pt x="673638" y="913672"/>
                  <a:pt x="723014" y="765544"/>
                </a:cubicBezTo>
                <a:cubicBezTo>
                  <a:pt x="730102" y="680484"/>
                  <a:pt x="732998" y="594969"/>
                  <a:pt x="744279" y="510363"/>
                </a:cubicBezTo>
                <a:cubicBezTo>
                  <a:pt x="747242" y="488144"/>
                  <a:pt x="760681" y="468449"/>
                  <a:pt x="765544" y="446567"/>
                </a:cubicBezTo>
                <a:cubicBezTo>
                  <a:pt x="774897" y="404477"/>
                  <a:pt x="776352" y="360806"/>
                  <a:pt x="786809" y="318976"/>
                </a:cubicBezTo>
                <a:cubicBezTo>
                  <a:pt x="797682" y="275484"/>
                  <a:pt x="804471" y="228687"/>
                  <a:pt x="829339" y="191386"/>
                </a:cubicBezTo>
                <a:lnTo>
                  <a:pt x="914400" y="63795"/>
                </a:lnTo>
                <a:lnTo>
                  <a:pt x="956930" y="0"/>
                </a:lnTo>
                <a:cubicBezTo>
                  <a:pt x="949842" y="382772"/>
                  <a:pt x="949090" y="765714"/>
                  <a:pt x="935665" y="1148316"/>
                </a:cubicBezTo>
                <a:cubicBezTo>
                  <a:pt x="934879" y="1170717"/>
                  <a:pt x="919440" y="1190270"/>
                  <a:pt x="914400" y="1212111"/>
                </a:cubicBezTo>
                <a:cubicBezTo>
                  <a:pt x="898145" y="1282548"/>
                  <a:pt x="911967" y="1364616"/>
                  <a:pt x="871869" y="1424763"/>
                </a:cubicBezTo>
                <a:cubicBezTo>
                  <a:pt x="857692" y="1446028"/>
                  <a:pt x="839719" y="1465203"/>
                  <a:pt x="829339" y="1488558"/>
                </a:cubicBezTo>
                <a:cubicBezTo>
                  <a:pt x="784408" y="1589654"/>
                  <a:pt x="783376" y="1636750"/>
                  <a:pt x="765544" y="1743739"/>
                </a:cubicBezTo>
                <a:cubicBezTo>
                  <a:pt x="758456" y="1864241"/>
                  <a:pt x="758661" y="1985395"/>
                  <a:pt x="744279" y="2105246"/>
                </a:cubicBezTo>
                <a:cubicBezTo>
                  <a:pt x="737315" y="2163282"/>
                  <a:pt x="701749" y="2275367"/>
                  <a:pt x="701749" y="2275367"/>
                </a:cubicBezTo>
                <a:cubicBezTo>
                  <a:pt x="694660" y="2544725"/>
                  <a:pt x="698812" y="2814615"/>
                  <a:pt x="680483" y="3083442"/>
                </a:cubicBezTo>
                <a:cubicBezTo>
                  <a:pt x="677433" y="3128169"/>
                  <a:pt x="648826" y="3167540"/>
                  <a:pt x="637953" y="3211032"/>
                </a:cubicBezTo>
                <a:cubicBezTo>
                  <a:pt x="630865" y="3239386"/>
                  <a:pt x="628201" y="3269230"/>
                  <a:pt x="616688" y="3296093"/>
                </a:cubicBezTo>
                <a:cubicBezTo>
                  <a:pt x="606621" y="3319584"/>
                  <a:pt x="584538" y="3336533"/>
                  <a:pt x="574158" y="3359888"/>
                </a:cubicBezTo>
                <a:cubicBezTo>
                  <a:pt x="555951" y="3400855"/>
                  <a:pt x="545805" y="3444949"/>
                  <a:pt x="531628" y="3487479"/>
                </a:cubicBezTo>
                <a:cubicBezTo>
                  <a:pt x="524540" y="3508744"/>
                  <a:pt x="515800" y="3529528"/>
                  <a:pt x="510363" y="3551274"/>
                </a:cubicBezTo>
                <a:cubicBezTo>
                  <a:pt x="483660" y="3658081"/>
                  <a:pt x="498339" y="3608608"/>
                  <a:pt x="467832" y="3700130"/>
                </a:cubicBezTo>
                <a:cubicBezTo>
                  <a:pt x="460744" y="3749749"/>
                  <a:pt x="449694" y="3798961"/>
                  <a:pt x="446567" y="3848986"/>
                </a:cubicBezTo>
                <a:cubicBezTo>
                  <a:pt x="435504" y="4025992"/>
                  <a:pt x="442385" y="4204088"/>
                  <a:pt x="425302" y="4380614"/>
                </a:cubicBezTo>
                <a:cubicBezTo>
                  <a:pt x="420984" y="4425236"/>
                  <a:pt x="396949" y="4465674"/>
                  <a:pt x="382772" y="4508204"/>
                </a:cubicBezTo>
                <a:lnTo>
                  <a:pt x="361507" y="4572000"/>
                </a:lnTo>
                <a:lnTo>
                  <a:pt x="340242" y="4635795"/>
                </a:lnTo>
                <a:cubicBezTo>
                  <a:pt x="333153" y="4657060"/>
                  <a:pt x="323372" y="4677610"/>
                  <a:pt x="318976" y="4699590"/>
                </a:cubicBezTo>
                <a:cubicBezTo>
                  <a:pt x="304358" y="4772678"/>
                  <a:pt x="296467" y="4820901"/>
                  <a:pt x="276446" y="4890976"/>
                </a:cubicBezTo>
                <a:cubicBezTo>
                  <a:pt x="270288" y="4912529"/>
                  <a:pt x="261339" y="4933219"/>
                  <a:pt x="255181" y="4954772"/>
                </a:cubicBezTo>
                <a:cubicBezTo>
                  <a:pt x="190907" y="5179731"/>
                  <a:pt x="292452" y="4864223"/>
                  <a:pt x="191386" y="5167423"/>
                </a:cubicBezTo>
                <a:cubicBezTo>
                  <a:pt x="184298" y="5188688"/>
                  <a:pt x="185971" y="5215368"/>
                  <a:pt x="170121" y="5231218"/>
                </a:cubicBezTo>
                <a:lnTo>
                  <a:pt x="127590" y="5273749"/>
                </a:lnTo>
                <a:cubicBezTo>
                  <a:pt x="120502" y="5295014"/>
                  <a:pt x="116349" y="5317495"/>
                  <a:pt x="106325" y="5337544"/>
                </a:cubicBezTo>
                <a:cubicBezTo>
                  <a:pt x="94895" y="5360403"/>
                  <a:pt x="75225" y="5378480"/>
                  <a:pt x="63795" y="5401339"/>
                </a:cubicBezTo>
                <a:cubicBezTo>
                  <a:pt x="38047" y="5452835"/>
                  <a:pt x="42530" y="5459004"/>
                  <a:pt x="42530" y="5507665"/>
                </a:cubicBez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857500" y="3000375"/>
            <a:ext cx="1044575" cy="3060700"/>
          </a:xfrm>
          <a:custGeom>
            <a:avLst/>
            <a:gdLst>
              <a:gd name="connsiteX0" fmla="*/ 1045253 w 1045253"/>
              <a:gd name="connsiteY0" fmla="*/ 3060116 h 3060116"/>
              <a:gd name="connsiteX1" fmla="*/ 960193 w 1045253"/>
              <a:gd name="connsiteY1" fmla="*/ 2868730 h 3060116"/>
              <a:gd name="connsiteX2" fmla="*/ 896397 w 1045253"/>
              <a:gd name="connsiteY2" fmla="*/ 2656079 h 3060116"/>
              <a:gd name="connsiteX3" fmla="*/ 853867 w 1045253"/>
              <a:gd name="connsiteY3" fmla="*/ 2528488 h 3060116"/>
              <a:gd name="connsiteX4" fmla="*/ 768806 w 1045253"/>
              <a:gd name="connsiteY4" fmla="*/ 2400897 h 3060116"/>
              <a:gd name="connsiteX5" fmla="*/ 726276 w 1045253"/>
              <a:gd name="connsiteY5" fmla="*/ 2337102 h 3060116"/>
              <a:gd name="connsiteX6" fmla="*/ 662481 w 1045253"/>
              <a:gd name="connsiteY6" fmla="*/ 2230776 h 3060116"/>
              <a:gd name="connsiteX7" fmla="*/ 556155 w 1045253"/>
              <a:gd name="connsiteY7" fmla="*/ 2039390 h 3060116"/>
              <a:gd name="connsiteX8" fmla="*/ 513625 w 1045253"/>
              <a:gd name="connsiteY8" fmla="*/ 1975595 h 3060116"/>
              <a:gd name="connsiteX9" fmla="*/ 471095 w 1045253"/>
              <a:gd name="connsiteY9" fmla="*/ 1911800 h 3060116"/>
              <a:gd name="connsiteX10" fmla="*/ 449830 w 1045253"/>
              <a:gd name="connsiteY10" fmla="*/ 1826739 h 3060116"/>
              <a:gd name="connsiteX11" fmla="*/ 364769 w 1045253"/>
              <a:gd name="connsiteY11" fmla="*/ 1699148 h 3060116"/>
              <a:gd name="connsiteX12" fmla="*/ 279709 w 1045253"/>
              <a:gd name="connsiteY12" fmla="*/ 1507762 h 3060116"/>
              <a:gd name="connsiteX13" fmla="*/ 215913 w 1045253"/>
              <a:gd name="connsiteY13" fmla="*/ 1295111 h 3060116"/>
              <a:gd name="connsiteX14" fmla="*/ 194648 w 1045253"/>
              <a:gd name="connsiteY14" fmla="*/ 1231316 h 3060116"/>
              <a:gd name="connsiteX15" fmla="*/ 173383 w 1045253"/>
              <a:gd name="connsiteY15" fmla="*/ 1167521 h 3060116"/>
              <a:gd name="connsiteX16" fmla="*/ 130853 w 1045253"/>
              <a:gd name="connsiteY16" fmla="*/ 954869 h 3060116"/>
              <a:gd name="connsiteX17" fmla="*/ 109588 w 1045253"/>
              <a:gd name="connsiteY17" fmla="*/ 848544 h 3060116"/>
              <a:gd name="connsiteX18" fmla="*/ 88323 w 1045253"/>
              <a:gd name="connsiteY18" fmla="*/ 763483 h 3060116"/>
              <a:gd name="connsiteX19" fmla="*/ 67058 w 1045253"/>
              <a:gd name="connsiteY19" fmla="*/ 614628 h 3060116"/>
              <a:gd name="connsiteX20" fmla="*/ 45793 w 1045253"/>
              <a:gd name="connsiteY20" fmla="*/ 550832 h 3060116"/>
              <a:gd name="connsiteX21" fmla="*/ 3262 w 1045253"/>
              <a:gd name="connsiteY21" fmla="*/ 274386 h 3060116"/>
              <a:gd name="connsiteX22" fmla="*/ 24527 w 1045253"/>
              <a:gd name="connsiteY22" fmla="*/ 19204 h 3060116"/>
              <a:gd name="connsiteX23" fmla="*/ 67058 w 1045253"/>
              <a:gd name="connsiteY23" fmla="*/ 61734 h 3060116"/>
              <a:gd name="connsiteX24" fmla="*/ 109588 w 1045253"/>
              <a:gd name="connsiteY24" fmla="*/ 125530 h 3060116"/>
              <a:gd name="connsiteX25" fmla="*/ 152118 w 1045253"/>
              <a:gd name="connsiteY25" fmla="*/ 295651 h 3060116"/>
              <a:gd name="connsiteX26" fmla="*/ 237179 w 1045253"/>
              <a:gd name="connsiteY26" fmla="*/ 529567 h 3060116"/>
              <a:gd name="connsiteX27" fmla="*/ 279709 w 1045253"/>
              <a:gd name="connsiteY27" fmla="*/ 657158 h 3060116"/>
              <a:gd name="connsiteX28" fmla="*/ 407300 w 1045253"/>
              <a:gd name="connsiteY28" fmla="*/ 827279 h 3060116"/>
              <a:gd name="connsiteX29" fmla="*/ 428565 w 1045253"/>
              <a:gd name="connsiteY29" fmla="*/ 891074 h 3060116"/>
              <a:gd name="connsiteX30" fmla="*/ 471095 w 1045253"/>
              <a:gd name="connsiteY30" fmla="*/ 1188786 h 3060116"/>
              <a:gd name="connsiteX31" fmla="*/ 513625 w 1045253"/>
              <a:gd name="connsiteY31" fmla="*/ 1252581 h 3060116"/>
              <a:gd name="connsiteX32" fmla="*/ 556155 w 1045253"/>
              <a:gd name="connsiteY32" fmla="*/ 1380172 h 3060116"/>
              <a:gd name="connsiteX33" fmla="*/ 577420 w 1045253"/>
              <a:gd name="connsiteY33" fmla="*/ 1656618 h 3060116"/>
              <a:gd name="connsiteX34" fmla="*/ 662481 w 1045253"/>
              <a:gd name="connsiteY34" fmla="*/ 1784209 h 3060116"/>
              <a:gd name="connsiteX35" fmla="*/ 726276 w 1045253"/>
              <a:gd name="connsiteY35" fmla="*/ 1975595 h 3060116"/>
              <a:gd name="connsiteX36" fmla="*/ 747541 w 1045253"/>
              <a:gd name="connsiteY36" fmla="*/ 2039390 h 3060116"/>
              <a:gd name="connsiteX37" fmla="*/ 790072 w 1045253"/>
              <a:gd name="connsiteY37" fmla="*/ 2103186 h 3060116"/>
              <a:gd name="connsiteX38" fmla="*/ 875132 w 1045253"/>
              <a:gd name="connsiteY38" fmla="*/ 2273307 h 3060116"/>
              <a:gd name="connsiteX39" fmla="*/ 896397 w 1045253"/>
              <a:gd name="connsiteY39" fmla="*/ 2337102 h 3060116"/>
              <a:gd name="connsiteX40" fmla="*/ 981458 w 1045253"/>
              <a:gd name="connsiteY40" fmla="*/ 2485958 h 3060116"/>
              <a:gd name="connsiteX41" fmla="*/ 1002723 w 1045253"/>
              <a:gd name="connsiteY41" fmla="*/ 2549753 h 3060116"/>
              <a:gd name="connsiteX42" fmla="*/ 1023988 w 1045253"/>
              <a:gd name="connsiteY42" fmla="*/ 2847465 h 306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45253" h="3060116">
                <a:moveTo>
                  <a:pt x="1045253" y="3060116"/>
                </a:moveTo>
                <a:cubicBezTo>
                  <a:pt x="994641" y="2908279"/>
                  <a:pt x="1027591" y="2969827"/>
                  <a:pt x="960193" y="2868730"/>
                </a:cubicBezTo>
                <a:cubicBezTo>
                  <a:pt x="928053" y="2740175"/>
                  <a:pt x="948170" y="2811399"/>
                  <a:pt x="896397" y="2656079"/>
                </a:cubicBezTo>
                <a:cubicBezTo>
                  <a:pt x="896397" y="2656078"/>
                  <a:pt x="853868" y="2528489"/>
                  <a:pt x="853867" y="2528488"/>
                </a:cubicBezTo>
                <a:lnTo>
                  <a:pt x="768806" y="2400897"/>
                </a:lnTo>
                <a:cubicBezTo>
                  <a:pt x="754629" y="2379632"/>
                  <a:pt x="734358" y="2361348"/>
                  <a:pt x="726276" y="2337102"/>
                </a:cubicBezTo>
                <a:cubicBezTo>
                  <a:pt x="698671" y="2254287"/>
                  <a:pt x="720861" y="2289157"/>
                  <a:pt x="662481" y="2230776"/>
                </a:cubicBezTo>
                <a:cubicBezTo>
                  <a:pt x="625052" y="2118489"/>
                  <a:pt x="653650" y="2185632"/>
                  <a:pt x="556155" y="2039390"/>
                </a:cubicBezTo>
                <a:lnTo>
                  <a:pt x="513625" y="1975595"/>
                </a:lnTo>
                <a:lnTo>
                  <a:pt x="471095" y="1911800"/>
                </a:lnTo>
                <a:cubicBezTo>
                  <a:pt x="464007" y="1883446"/>
                  <a:pt x="462900" y="1852880"/>
                  <a:pt x="449830" y="1826739"/>
                </a:cubicBezTo>
                <a:cubicBezTo>
                  <a:pt x="426971" y="1781020"/>
                  <a:pt x="364769" y="1699148"/>
                  <a:pt x="364769" y="1699148"/>
                </a:cubicBezTo>
                <a:cubicBezTo>
                  <a:pt x="314157" y="1547312"/>
                  <a:pt x="347106" y="1608859"/>
                  <a:pt x="279709" y="1507762"/>
                </a:cubicBezTo>
                <a:cubicBezTo>
                  <a:pt x="247570" y="1379207"/>
                  <a:pt x="267687" y="1450431"/>
                  <a:pt x="215913" y="1295111"/>
                </a:cubicBezTo>
                <a:lnTo>
                  <a:pt x="194648" y="1231316"/>
                </a:lnTo>
                <a:cubicBezTo>
                  <a:pt x="187560" y="1210051"/>
                  <a:pt x="178819" y="1189267"/>
                  <a:pt x="173383" y="1167521"/>
                </a:cubicBezTo>
                <a:cubicBezTo>
                  <a:pt x="135770" y="1017067"/>
                  <a:pt x="165613" y="1146051"/>
                  <a:pt x="130853" y="954869"/>
                </a:cubicBezTo>
                <a:cubicBezTo>
                  <a:pt x="124387" y="919308"/>
                  <a:pt x="117429" y="883827"/>
                  <a:pt x="109588" y="848544"/>
                </a:cubicBezTo>
                <a:cubicBezTo>
                  <a:pt x="103248" y="820014"/>
                  <a:pt x="93551" y="792238"/>
                  <a:pt x="88323" y="763483"/>
                </a:cubicBezTo>
                <a:cubicBezTo>
                  <a:pt x="79357" y="714169"/>
                  <a:pt x="76888" y="663777"/>
                  <a:pt x="67058" y="614628"/>
                </a:cubicBezTo>
                <a:cubicBezTo>
                  <a:pt x="62662" y="592648"/>
                  <a:pt x="51230" y="572578"/>
                  <a:pt x="45793" y="550832"/>
                </a:cubicBezTo>
                <a:cubicBezTo>
                  <a:pt x="21436" y="453405"/>
                  <a:pt x="16176" y="377698"/>
                  <a:pt x="3262" y="274386"/>
                </a:cubicBezTo>
                <a:cubicBezTo>
                  <a:pt x="10350" y="189325"/>
                  <a:pt x="0" y="100960"/>
                  <a:pt x="24527" y="19204"/>
                </a:cubicBezTo>
                <a:cubicBezTo>
                  <a:pt x="30288" y="0"/>
                  <a:pt x="54533" y="46078"/>
                  <a:pt x="67058" y="61734"/>
                </a:cubicBezTo>
                <a:cubicBezTo>
                  <a:pt x="83024" y="81691"/>
                  <a:pt x="95411" y="104265"/>
                  <a:pt x="109588" y="125530"/>
                </a:cubicBezTo>
                <a:cubicBezTo>
                  <a:pt x="161608" y="385629"/>
                  <a:pt x="103076" y="115830"/>
                  <a:pt x="152118" y="295651"/>
                </a:cubicBezTo>
                <a:cubicBezTo>
                  <a:pt x="208343" y="501811"/>
                  <a:pt x="158946" y="412221"/>
                  <a:pt x="237179" y="529567"/>
                </a:cubicBezTo>
                <a:cubicBezTo>
                  <a:pt x="251356" y="572097"/>
                  <a:pt x="254841" y="619856"/>
                  <a:pt x="279709" y="657158"/>
                </a:cubicBezTo>
                <a:cubicBezTo>
                  <a:pt x="375890" y="801430"/>
                  <a:pt x="328625" y="748604"/>
                  <a:pt x="407300" y="827279"/>
                </a:cubicBezTo>
                <a:cubicBezTo>
                  <a:pt x="414388" y="848544"/>
                  <a:pt x="425395" y="868884"/>
                  <a:pt x="428565" y="891074"/>
                </a:cubicBezTo>
                <a:cubicBezTo>
                  <a:pt x="438344" y="959527"/>
                  <a:pt x="428941" y="1104478"/>
                  <a:pt x="471095" y="1188786"/>
                </a:cubicBezTo>
                <a:cubicBezTo>
                  <a:pt x="482525" y="1211645"/>
                  <a:pt x="503245" y="1229226"/>
                  <a:pt x="513625" y="1252581"/>
                </a:cubicBezTo>
                <a:cubicBezTo>
                  <a:pt x="531832" y="1293548"/>
                  <a:pt x="556155" y="1380172"/>
                  <a:pt x="556155" y="1380172"/>
                </a:cubicBezTo>
                <a:cubicBezTo>
                  <a:pt x="563243" y="1472321"/>
                  <a:pt x="553899" y="1567240"/>
                  <a:pt x="577420" y="1656618"/>
                </a:cubicBezTo>
                <a:cubicBezTo>
                  <a:pt x="590429" y="1706050"/>
                  <a:pt x="646317" y="1735717"/>
                  <a:pt x="662481" y="1784209"/>
                </a:cubicBezTo>
                <a:lnTo>
                  <a:pt x="726276" y="1975595"/>
                </a:lnTo>
                <a:cubicBezTo>
                  <a:pt x="733364" y="1996860"/>
                  <a:pt x="735107" y="2020739"/>
                  <a:pt x="747541" y="2039390"/>
                </a:cubicBezTo>
                <a:lnTo>
                  <a:pt x="790072" y="2103186"/>
                </a:lnTo>
                <a:cubicBezTo>
                  <a:pt x="838942" y="2249796"/>
                  <a:pt x="800902" y="2199076"/>
                  <a:pt x="875132" y="2273307"/>
                </a:cubicBezTo>
                <a:cubicBezTo>
                  <a:pt x="882220" y="2294572"/>
                  <a:pt x="887567" y="2316499"/>
                  <a:pt x="896397" y="2337102"/>
                </a:cubicBezTo>
                <a:cubicBezTo>
                  <a:pt x="928773" y="2412646"/>
                  <a:pt x="938744" y="2421888"/>
                  <a:pt x="981458" y="2485958"/>
                </a:cubicBezTo>
                <a:cubicBezTo>
                  <a:pt x="988546" y="2507223"/>
                  <a:pt x="1000104" y="2527491"/>
                  <a:pt x="1002723" y="2549753"/>
                </a:cubicBezTo>
                <a:cubicBezTo>
                  <a:pt x="1014347" y="2648562"/>
                  <a:pt x="1023988" y="2847465"/>
                  <a:pt x="1023988" y="2847465"/>
                </a:cubicBez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68" name="Picture 8" descr="C:\старое\Documents and Settings\С похмела\Мои документы\Мои рисунки\Гифы\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214813"/>
            <a:ext cx="215265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олилиния 15"/>
          <p:cNvSpPr/>
          <p:nvPr/>
        </p:nvSpPr>
        <p:spPr>
          <a:xfrm>
            <a:off x="642938" y="2857500"/>
            <a:ext cx="287337" cy="3382963"/>
          </a:xfrm>
          <a:custGeom>
            <a:avLst/>
            <a:gdLst>
              <a:gd name="connsiteX0" fmla="*/ 91155 w 288136"/>
              <a:gd name="connsiteY0" fmla="*/ 3382958 h 3382958"/>
              <a:gd name="connsiteX1" fmla="*/ 133685 w 288136"/>
              <a:gd name="connsiteY1" fmla="*/ 2893861 h 3382958"/>
              <a:gd name="connsiteX2" fmla="*/ 154950 w 288136"/>
              <a:gd name="connsiteY2" fmla="*/ 2766270 h 3382958"/>
              <a:gd name="connsiteX3" fmla="*/ 176215 w 288136"/>
              <a:gd name="connsiteY3" fmla="*/ 2617414 h 3382958"/>
              <a:gd name="connsiteX4" fmla="*/ 154950 w 288136"/>
              <a:gd name="connsiteY4" fmla="*/ 1320242 h 3382958"/>
              <a:gd name="connsiteX5" fmla="*/ 112420 w 288136"/>
              <a:gd name="connsiteY5" fmla="*/ 1192651 h 3382958"/>
              <a:gd name="connsiteX6" fmla="*/ 69890 w 288136"/>
              <a:gd name="connsiteY6" fmla="*/ 1001265 h 3382958"/>
              <a:gd name="connsiteX7" fmla="*/ 48624 w 288136"/>
              <a:gd name="connsiteY7" fmla="*/ 809879 h 3382958"/>
              <a:gd name="connsiteX8" fmla="*/ 6094 w 288136"/>
              <a:gd name="connsiteY8" fmla="*/ 597228 h 3382958"/>
              <a:gd name="connsiteX9" fmla="*/ 27359 w 288136"/>
              <a:gd name="connsiteY9" fmla="*/ 44335 h 3382958"/>
              <a:gd name="connsiteX10" fmla="*/ 69890 w 288136"/>
              <a:gd name="connsiteY10" fmla="*/ 171926 h 3382958"/>
              <a:gd name="connsiteX11" fmla="*/ 91155 w 288136"/>
              <a:gd name="connsiteY11" fmla="*/ 235721 h 3382958"/>
              <a:gd name="connsiteX12" fmla="*/ 112420 w 288136"/>
              <a:gd name="connsiteY12" fmla="*/ 490903 h 3382958"/>
              <a:gd name="connsiteX13" fmla="*/ 133685 w 288136"/>
              <a:gd name="connsiteY13" fmla="*/ 1043796 h 3382958"/>
              <a:gd name="connsiteX14" fmla="*/ 176215 w 288136"/>
              <a:gd name="connsiteY14" fmla="*/ 1192651 h 3382958"/>
              <a:gd name="connsiteX15" fmla="*/ 218745 w 288136"/>
              <a:gd name="connsiteY15" fmla="*/ 1235182 h 3382958"/>
              <a:gd name="connsiteX16" fmla="*/ 261276 w 288136"/>
              <a:gd name="connsiteY16" fmla="*/ 1766809 h 3382958"/>
              <a:gd name="connsiteX17" fmla="*/ 282541 w 288136"/>
              <a:gd name="connsiteY17" fmla="*/ 3382958 h 338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8136" h="3382958">
                <a:moveTo>
                  <a:pt x="91155" y="3382958"/>
                </a:moveTo>
                <a:cubicBezTo>
                  <a:pt x="102076" y="3240986"/>
                  <a:pt x="115408" y="3040076"/>
                  <a:pt x="133685" y="2893861"/>
                </a:cubicBezTo>
                <a:cubicBezTo>
                  <a:pt x="139033" y="2851077"/>
                  <a:pt x="148394" y="2808886"/>
                  <a:pt x="154950" y="2766270"/>
                </a:cubicBezTo>
                <a:cubicBezTo>
                  <a:pt x="162571" y="2716730"/>
                  <a:pt x="169127" y="2667033"/>
                  <a:pt x="176215" y="2617414"/>
                </a:cubicBezTo>
                <a:cubicBezTo>
                  <a:pt x="169127" y="2185023"/>
                  <a:pt x="174294" y="1752258"/>
                  <a:pt x="154950" y="1320242"/>
                </a:cubicBezTo>
                <a:cubicBezTo>
                  <a:pt x="152945" y="1275456"/>
                  <a:pt x="119790" y="1236872"/>
                  <a:pt x="112420" y="1192651"/>
                </a:cubicBezTo>
                <a:cubicBezTo>
                  <a:pt x="87470" y="1042950"/>
                  <a:pt x="104789" y="1105965"/>
                  <a:pt x="69890" y="1001265"/>
                </a:cubicBezTo>
                <a:cubicBezTo>
                  <a:pt x="62801" y="937470"/>
                  <a:pt x="58635" y="873281"/>
                  <a:pt x="48624" y="809879"/>
                </a:cubicBezTo>
                <a:cubicBezTo>
                  <a:pt x="37350" y="738476"/>
                  <a:pt x="6094" y="597228"/>
                  <a:pt x="6094" y="597228"/>
                </a:cubicBezTo>
                <a:cubicBezTo>
                  <a:pt x="13182" y="412930"/>
                  <a:pt x="0" y="226728"/>
                  <a:pt x="27359" y="44335"/>
                </a:cubicBezTo>
                <a:cubicBezTo>
                  <a:pt x="34009" y="0"/>
                  <a:pt x="55713" y="129396"/>
                  <a:pt x="69890" y="171926"/>
                </a:cubicBezTo>
                <a:lnTo>
                  <a:pt x="91155" y="235721"/>
                </a:lnTo>
                <a:cubicBezTo>
                  <a:pt x="98243" y="320782"/>
                  <a:pt x="107934" y="405665"/>
                  <a:pt x="112420" y="490903"/>
                </a:cubicBezTo>
                <a:cubicBezTo>
                  <a:pt x="122114" y="675082"/>
                  <a:pt x="121417" y="859771"/>
                  <a:pt x="133685" y="1043796"/>
                </a:cubicBezTo>
                <a:cubicBezTo>
                  <a:pt x="134380" y="1054223"/>
                  <a:pt x="165654" y="1175049"/>
                  <a:pt x="176215" y="1192651"/>
                </a:cubicBezTo>
                <a:cubicBezTo>
                  <a:pt x="186530" y="1209843"/>
                  <a:pt x="204568" y="1221005"/>
                  <a:pt x="218745" y="1235182"/>
                </a:cubicBezTo>
                <a:cubicBezTo>
                  <a:pt x="288136" y="1443355"/>
                  <a:pt x="247619" y="1302464"/>
                  <a:pt x="261276" y="1766809"/>
                </a:cubicBezTo>
                <a:cubicBezTo>
                  <a:pt x="287163" y="2646942"/>
                  <a:pt x="282541" y="2621421"/>
                  <a:pt x="282541" y="3382958"/>
                </a:cubicBez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429000" y="1143000"/>
            <a:ext cx="446088" cy="5083175"/>
          </a:xfrm>
          <a:custGeom>
            <a:avLst/>
            <a:gdLst>
              <a:gd name="connsiteX0" fmla="*/ 191386 w 446567"/>
              <a:gd name="connsiteY0" fmla="*/ 4933507 h 5082363"/>
              <a:gd name="connsiteX1" fmla="*/ 212651 w 446567"/>
              <a:gd name="connsiteY1" fmla="*/ 3615070 h 5082363"/>
              <a:gd name="connsiteX2" fmla="*/ 233916 w 446567"/>
              <a:gd name="connsiteY2" fmla="*/ 3168502 h 5082363"/>
              <a:gd name="connsiteX3" fmla="*/ 255181 w 446567"/>
              <a:gd name="connsiteY3" fmla="*/ 3104707 h 5082363"/>
              <a:gd name="connsiteX4" fmla="*/ 297711 w 446567"/>
              <a:gd name="connsiteY4" fmla="*/ 2955851 h 5082363"/>
              <a:gd name="connsiteX5" fmla="*/ 255181 w 446567"/>
              <a:gd name="connsiteY5" fmla="*/ 1531088 h 5082363"/>
              <a:gd name="connsiteX6" fmla="*/ 233916 w 446567"/>
              <a:gd name="connsiteY6" fmla="*/ 1467293 h 5082363"/>
              <a:gd name="connsiteX7" fmla="*/ 191386 w 446567"/>
              <a:gd name="connsiteY7" fmla="*/ 1233377 h 5082363"/>
              <a:gd name="connsiteX8" fmla="*/ 170121 w 446567"/>
              <a:gd name="connsiteY8" fmla="*/ 1148316 h 5082363"/>
              <a:gd name="connsiteX9" fmla="*/ 127591 w 446567"/>
              <a:gd name="connsiteY9" fmla="*/ 1063256 h 5082363"/>
              <a:gd name="connsiteX10" fmla="*/ 42530 w 446567"/>
              <a:gd name="connsiteY10" fmla="*/ 871870 h 5082363"/>
              <a:gd name="connsiteX11" fmla="*/ 21265 w 446567"/>
              <a:gd name="connsiteY11" fmla="*/ 786809 h 5082363"/>
              <a:gd name="connsiteX12" fmla="*/ 0 w 446567"/>
              <a:gd name="connsiteY12" fmla="*/ 723014 h 5082363"/>
              <a:gd name="connsiteX13" fmla="*/ 21265 w 446567"/>
              <a:gd name="connsiteY13" fmla="*/ 0 h 5082363"/>
              <a:gd name="connsiteX14" fmla="*/ 127591 w 446567"/>
              <a:gd name="connsiteY14" fmla="*/ 106326 h 5082363"/>
              <a:gd name="connsiteX15" fmla="*/ 85060 w 446567"/>
              <a:gd name="connsiteY15" fmla="*/ 170121 h 5082363"/>
              <a:gd name="connsiteX16" fmla="*/ 85060 w 446567"/>
              <a:gd name="connsiteY16" fmla="*/ 361507 h 5082363"/>
              <a:gd name="connsiteX17" fmla="*/ 148856 w 446567"/>
              <a:gd name="connsiteY17" fmla="*/ 723014 h 5082363"/>
              <a:gd name="connsiteX18" fmla="*/ 191386 w 446567"/>
              <a:gd name="connsiteY18" fmla="*/ 1169582 h 5082363"/>
              <a:gd name="connsiteX19" fmla="*/ 212651 w 446567"/>
              <a:gd name="connsiteY19" fmla="*/ 1233377 h 5082363"/>
              <a:gd name="connsiteX20" fmla="*/ 318977 w 446567"/>
              <a:gd name="connsiteY20" fmla="*/ 1339702 h 5082363"/>
              <a:gd name="connsiteX21" fmla="*/ 340242 w 446567"/>
              <a:gd name="connsiteY21" fmla="*/ 1467293 h 5082363"/>
              <a:gd name="connsiteX22" fmla="*/ 382772 w 446567"/>
              <a:gd name="connsiteY22" fmla="*/ 2806995 h 5082363"/>
              <a:gd name="connsiteX23" fmla="*/ 404037 w 446567"/>
              <a:gd name="connsiteY23" fmla="*/ 2913321 h 5082363"/>
              <a:gd name="connsiteX24" fmla="*/ 425302 w 446567"/>
              <a:gd name="connsiteY24" fmla="*/ 3466214 h 5082363"/>
              <a:gd name="connsiteX25" fmla="*/ 446567 w 446567"/>
              <a:gd name="connsiteY25" fmla="*/ 3636335 h 5082363"/>
              <a:gd name="connsiteX26" fmla="*/ 425302 w 446567"/>
              <a:gd name="connsiteY26" fmla="*/ 4699591 h 5082363"/>
              <a:gd name="connsiteX27" fmla="*/ 404037 w 446567"/>
              <a:gd name="connsiteY27" fmla="*/ 4784651 h 5082363"/>
              <a:gd name="connsiteX28" fmla="*/ 382772 w 446567"/>
              <a:gd name="connsiteY28" fmla="*/ 4912242 h 5082363"/>
              <a:gd name="connsiteX29" fmla="*/ 340242 w 446567"/>
              <a:gd name="connsiteY29" fmla="*/ 4976037 h 5082363"/>
              <a:gd name="connsiteX30" fmla="*/ 340242 w 446567"/>
              <a:gd name="connsiteY30" fmla="*/ 5082363 h 508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6567" h="5082363">
                <a:moveTo>
                  <a:pt x="191386" y="4933507"/>
                </a:moveTo>
                <a:cubicBezTo>
                  <a:pt x="198474" y="4494028"/>
                  <a:pt x="202063" y="4054479"/>
                  <a:pt x="212651" y="3615070"/>
                </a:cubicBezTo>
                <a:cubicBezTo>
                  <a:pt x="216241" y="3466089"/>
                  <a:pt x="221540" y="3317012"/>
                  <a:pt x="233916" y="3168502"/>
                </a:cubicBezTo>
                <a:cubicBezTo>
                  <a:pt x="235777" y="3146164"/>
                  <a:pt x="249023" y="3126260"/>
                  <a:pt x="255181" y="3104707"/>
                </a:cubicBezTo>
                <a:cubicBezTo>
                  <a:pt x="308587" y="2917787"/>
                  <a:pt x="246723" y="3108818"/>
                  <a:pt x="297711" y="2955851"/>
                </a:cubicBezTo>
                <a:cubicBezTo>
                  <a:pt x="296057" y="2871477"/>
                  <a:pt x="292137" y="1882173"/>
                  <a:pt x="255181" y="1531088"/>
                </a:cubicBezTo>
                <a:cubicBezTo>
                  <a:pt x="252834" y="1508796"/>
                  <a:pt x="241004" y="1488558"/>
                  <a:pt x="233916" y="1467293"/>
                </a:cubicBezTo>
                <a:cubicBezTo>
                  <a:pt x="198727" y="1185779"/>
                  <a:pt x="235094" y="1386355"/>
                  <a:pt x="191386" y="1233377"/>
                </a:cubicBezTo>
                <a:cubicBezTo>
                  <a:pt x="183357" y="1205275"/>
                  <a:pt x="180383" y="1175681"/>
                  <a:pt x="170121" y="1148316"/>
                </a:cubicBezTo>
                <a:cubicBezTo>
                  <a:pt x="158990" y="1118634"/>
                  <a:pt x="139364" y="1092689"/>
                  <a:pt x="127591" y="1063256"/>
                </a:cubicBezTo>
                <a:cubicBezTo>
                  <a:pt x="51672" y="873461"/>
                  <a:pt x="124354" y="994606"/>
                  <a:pt x="42530" y="871870"/>
                </a:cubicBezTo>
                <a:cubicBezTo>
                  <a:pt x="35442" y="843516"/>
                  <a:pt x="29294" y="814911"/>
                  <a:pt x="21265" y="786809"/>
                </a:cubicBezTo>
                <a:cubicBezTo>
                  <a:pt x="15107" y="765256"/>
                  <a:pt x="0" y="745429"/>
                  <a:pt x="0" y="723014"/>
                </a:cubicBezTo>
                <a:cubicBezTo>
                  <a:pt x="0" y="481905"/>
                  <a:pt x="14177" y="241005"/>
                  <a:pt x="21265" y="0"/>
                </a:cubicBezTo>
                <a:cubicBezTo>
                  <a:pt x="65104" y="21920"/>
                  <a:pt x="139625" y="34119"/>
                  <a:pt x="127591" y="106326"/>
                </a:cubicBezTo>
                <a:cubicBezTo>
                  <a:pt x="123389" y="131536"/>
                  <a:pt x="99237" y="148856"/>
                  <a:pt x="85060" y="170121"/>
                </a:cubicBezTo>
                <a:cubicBezTo>
                  <a:pt x="46169" y="286793"/>
                  <a:pt x="67787" y="188775"/>
                  <a:pt x="85060" y="361507"/>
                </a:cubicBezTo>
                <a:cubicBezTo>
                  <a:pt x="119010" y="701007"/>
                  <a:pt x="48346" y="572253"/>
                  <a:pt x="148856" y="723014"/>
                </a:cubicBezTo>
                <a:cubicBezTo>
                  <a:pt x="159296" y="879613"/>
                  <a:pt x="158143" y="1019988"/>
                  <a:pt x="191386" y="1169582"/>
                </a:cubicBezTo>
                <a:cubicBezTo>
                  <a:pt x="196249" y="1191464"/>
                  <a:pt x="199202" y="1215445"/>
                  <a:pt x="212651" y="1233377"/>
                </a:cubicBezTo>
                <a:cubicBezTo>
                  <a:pt x="242725" y="1273475"/>
                  <a:pt x="318977" y="1339702"/>
                  <a:pt x="318977" y="1339702"/>
                </a:cubicBezTo>
                <a:cubicBezTo>
                  <a:pt x="326065" y="1382232"/>
                  <a:pt x="338806" y="1424200"/>
                  <a:pt x="340242" y="1467293"/>
                </a:cubicBezTo>
                <a:cubicBezTo>
                  <a:pt x="353170" y="1855136"/>
                  <a:pt x="320827" y="2373377"/>
                  <a:pt x="382772" y="2806995"/>
                </a:cubicBezTo>
                <a:cubicBezTo>
                  <a:pt x="387883" y="2842776"/>
                  <a:pt x="396949" y="2877879"/>
                  <a:pt x="404037" y="2913321"/>
                </a:cubicBezTo>
                <a:cubicBezTo>
                  <a:pt x="411125" y="3097619"/>
                  <a:pt x="414472" y="3282098"/>
                  <a:pt x="425302" y="3466214"/>
                </a:cubicBezTo>
                <a:cubicBezTo>
                  <a:pt x="428658" y="3523264"/>
                  <a:pt x="446567" y="3579187"/>
                  <a:pt x="446567" y="3636335"/>
                </a:cubicBezTo>
                <a:cubicBezTo>
                  <a:pt x="446567" y="3990825"/>
                  <a:pt x="438422" y="4345344"/>
                  <a:pt x="425302" y="4699591"/>
                </a:cubicBezTo>
                <a:cubicBezTo>
                  <a:pt x="424220" y="4728797"/>
                  <a:pt x="409769" y="4755993"/>
                  <a:pt x="404037" y="4784651"/>
                </a:cubicBezTo>
                <a:cubicBezTo>
                  <a:pt x="395581" y="4826931"/>
                  <a:pt x="396407" y="4871338"/>
                  <a:pt x="382772" y="4912242"/>
                </a:cubicBezTo>
                <a:cubicBezTo>
                  <a:pt x="374690" y="4936488"/>
                  <a:pt x="346441" y="4951243"/>
                  <a:pt x="340242" y="4976037"/>
                </a:cubicBezTo>
                <a:cubicBezTo>
                  <a:pt x="331646" y="5010421"/>
                  <a:pt x="340242" y="5046921"/>
                  <a:pt x="340242" y="5082363"/>
                </a:cubicBez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21222155">
            <a:off x="5929313" y="3357563"/>
            <a:ext cx="530225" cy="2389187"/>
          </a:xfrm>
          <a:custGeom>
            <a:avLst/>
            <a:gdLst>
              <a:gd name="connsiteX0" fmla="*/ 338148 w 529534"/>
              <a:gd name="connsiteY0" fmla="*/ 2360427 h 2388418"/>
              <a:gd name="connsiteX1" fmla="*/ 316883 w 529534"/>
              <a:gd name="connsiteY1" fmla="*/ 2232837 h 2388418"/>
              <a:gd name="connsiteX2" fmla="*/ 274353 w 529534"/>
              <a:gd name="connsiteY2" fmla="*/ 1892595 h 2388418"/>
              <a:gd name="connsiteX3" fmla="*/ 253088 w 529534"/>
              <a:gd name="connsiteY3" fmla="*/ 1190846 h 2388418"/>
              <a:gd name="connsiteX4" fmla="*/ 231823 w 529534"/>
              <a:gd name="connsiteY4" fmla="*/ 1105786 h 2388418"/>
              <a:gd name="connsiteX5" fmla="*/ 189293 w 529534"/>
              <a:gd name="connsiteY5" fmla="*/ 1041990 h 2388418"/>
              <a:gd name="connsiteX6" fmla="*/ 125497 w 529534"/>
              <a:gd name="connsiteY6" fmla="*/ 914400 h 2388418"/>
              <a:gd name="connsiteX7" fmla="*/ 104232 w 529534"/>
              <a:gd name="connsiteY7" fmla="*/ 0 h 2388418"/>
              <a:gd name="connsiteX8" fmla="*/ 146762 w 529534"/>
              <a:gd name="connsiteY8" fmla="*/ 170120 h 2388418"/>
              <a:gd name="connsiteX9" fmla="*/ 168027 w 529534"/>
              <a:gd name="connsiteY9" fmla="*/ 233916 h 2388418"/>
              <a:gd name="connsiteX10" fmla="*/ 210558 w 529534"/>
              <a:gd name="connsiteY10" fmla="*/ 276446 h 2388418"/>
              <a:gd name="connsiteX11" fmla="*/ 231823 w 529534"/>
              <a:gd name="connsiteY11" fmla="*/ 361507 h 2388418"/>
              <a:gd name="connsiteX12" fmla="*/ 253088 w 529534"/>
              <a:gd name="connsiteY12" fmla="*/ 637953 h 2388418"/>
              <a:gd name="connsiteX13" fmla="*/ 295618 w 529534"/>
              <a:gd name="connsiteY13" fmla="*/ 701748 h 2388418"/>
              <a:gd name="connsiteX14" fmla="*/ 316883 w 529534"/>
              <a:gd name="connsiteY14" fmla="*/ 765544 h 2388418"/>
              <a:gd name="connsiteX15" fmla="*/ 359414 w 529534"/>
              <a:gd name="connsiteY15" fmla="*/ 808074 h 2388418"/>
              <a:gd name="connsiteX16" fmla="*/ 444474 w 529534"/>
              <a:gd name="connsiteY16" fmla="*/ 914400 h 2388418"/>
              <a:gd name="connsiteX17" fmla="*/ 465739 w 529534"/>
              <a:gd name="connsiteY17" fmla="*/ 2147776 h 2388418"/>
              <a:gd name="connsiteX18" fmla="*/ 487004 w 529534"/>
              <a:gd name="connsiteY18" fmla="*/ 2254102 h 2388418"/>
              <a:gd name="connsiteX19" fmla="*/ 508269 w 529534"/>
              <a:gd name="connsiteY19" fmla="*/ 2381693 h 2388418"/>
              <a:gd name="connsiteX20" fmla="*/ 529534 w 529534"/>
              <a:gd name="connsiteY20" fmla="*/ 2381693 h 238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29534" h="2388418">
                <a:moveTo>
                  <a:pt x="338148" y="2360427"/>
                </a:moveTo>
                <a:cubicBezTo>
                  <a:pt x="331060" y="2317897"/>
                  <a:pt x="321397" y="2275717"/>
                  <a:pt x="316883" y="2232837"/>
                </a:cubicBezTo>
                <a:cubicBezTo>
                  <a:pt x="281523" y="1896912"/>
                  <a:pt x="327846" y="2053073"/>
                  <a:pt x="274353" y="1892595"/>
                </a:cubicBezTo>
                <a:cubicBezTo>
                  <a:pt x="267265" y="1658679"/>
                  <a:pt x="265719" y="1424529"/>
                  <a:pt x="253088" y="1190846"/>
                </a:cubicBezTo>
                <a:cubicBezTo>
                  <a:pt x="251511" y="1161663"/>
                  <a:pt x="243336" y="1132649"/>
                  <a:pt x="231823" y="1105786"/>
                </a:cubicBezTo>
                <a:cubicBezTo>
                  <a:pt x="221755" y="1082295"/>
                  <a:pt x="200723" y="1064849"/>
                  <a:pt x="189293" y="1041990"/>
                </a:cubicBezTo>
                <a:cubicBezTo>
                  <a:pt x="101254" y="865913"/>
                  <a:pt x="247379" y="1097222"/>
                  <a:pt x="125497" y="914400"/>
                </a:cubicBezTo>
                <a:cubicBezTo>
                  <a:pt x="0" y="537907"/>
                  <a:pt x="81756" y="831624"/>
                  <a:pt x="104232" y="0"/>
                </a:cubicBezTo>
                <a:cubicBezTo>
                  <a:pt x="118409" y="56707"/>
                  <a:pt x="128278" y="114668"/>
                  <a:pt x="146762" y="170120"/>
                </a:cubicBezTo>
                <a:cubicBezTo>
                  <a:pt x="153850" y="191385"/>
                  <a:pt x="156494" y="214695"/>
                  <a:pt x="168027" y="233916"/>
                </a:cubicBezTo>
                <a:cubicBezTo>
                  <a:pt x="178342" y="251108"/>
                  <a:pt x="196381" y="262269"/>
                  <a:pt x="210558" y="276446"/>
                </a:cubicBezTo>
                <a:cubicBezTo>
                  <a:pt x="217646" y="304800"/>
                  <a:pt x="228408" y="332481"/>
                  <a:pt x="231823" y="361507"/>
                </a:cubicBezTo>
                <a:cubicBezTo>
                  <a:pt x="242622" y="453295"/>
                  <a:pt x="236056" y="547115"/>
                  <a:pt x="253088" y="637953"/>
                </a:cubicBezTo>
                <a:cubicBezTo>
                  <a:pt x="257798" y="663073"/>
                  <a:pt x="281441" y="680483"/>
                  <a:pt x="295618" y="701748"/>
                </a:cubicBezTo>
                <a:cubicBezTo>
                  <a:pt x="302706" y="723013"/>
                  <a:pt x="305350" y="746323"/>
                  <a:pt x="316883" y="765544"/>
                </a:cubicBezTo>
                <a:cubicBezTo>
                  <a:pt x="327198" y="782736"/>
                  <a:pt x="346889" y="792418"/>
                  <a:pt x="359414" y="808074"/>
                </a:cubicBezTo>
                <a:cubicBezTo>
                  <a:pt x="466728" y="942215"/>
                  <a:pt x="341776" y="811699"/>
                  <a:pt x="444474" y="914400"/>
                </a:cubicBezTo>
                <a:cubicBezTo>
                  <a:pt x="451562" y="1325525"/>
                  <a:pt x="452692" y="1736797"/>
                  <a:pt x="465739" y="2147776"/>
                </a:cubicBezTo>
                <a:cubicBezTo>
                  <a:pt x="466886" y="2183902"/>
                  <a:pt x="480538" y="2218541"/>
                  <a:pt x="487004" y="2254102"/>
                </a:cubicBezTo>
                <a:cubicBezTo>
                  <a:pt x="494717" y="2296524"/>
                  <a:pt x="494634" y="2340789"/>
                  <a:pt x="508269" y="2381693"/>
                </a:cubicBezTo>
                <a:cubicBezTo>
                  <a:pt x="510511" y="2388418"/>
                  <a:pt x="522446" y="2381693"/>
                  <a:pt x="529534" y="2381693"/>
                </a:cubicBezTo>
              </a:path>
            </a:pathLst>
          </a:cu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357938" y="785813"/>
            <a:ext cx="393700" cy="5316537"/>
          </a:xfrm>
          <a:custGeom>
            <a:avLst/>
            <a:gdLst>
              <a:gd name="connsiteX0" fmla="*/ 148856 w 393941"/>
              <a:gd name="connsiteY0" fmla="*/ 5317576 h 5317576"/>
              <a:gd name="connsiteX1" fmla="*/ 148856 w 393941"/>
              <a:gd name="connsiteY1" fmla="*/ 5147456 h 5317576"/>
              <a:gd name="connsiteX2" fmla="*/ 106326 w 393941"/>
              <a:gd name="connsiteY2" fmla="*/ 5104925 h 5317576"/>
              <a:gd name="connsiteX3" fmla="*/ 42530 w 393941"/>
              <a:gd name="connsiteY3" fmla="*/ 4913539 h 5317576"/>
              <a:gd name="connsiteX4" fmla="*/ 21265 w 393941"/>
              <a:gd name="connsiteY4" fmla="*/ 4849744 h 5317576"/>
              <a:gd name="connsiteX5" fmla="*/ 0 w 393941"/>
              <a:gd name="connsiteY5" fmla="*/ 4785949 h 5317576"/>
              <a:gd name="connsiteX6" fmla="*/ 21265 w 393941"/>
              <a:gd name="connsiteY6" fmla="*/ 3680162 h 5317576"/>
              <a:gd name="connsiteX7" fmla="*/ 42530 w 393941"/>
              <a:gd name="connsiteY7" fmla="*/ 3616367 h 5317576"/>
              <a:gd name="connsiteX8" fmla="*/ 85061 w 393941"/>
              <a:gd name="connsiteY8" fmla="*/ 3382451 h 5317576"/>
              <a:gd name="connsiteX9" fmla="*/ 63796 w 393941"/>
              <a:gd name="connsiteY9" fmla="*/ 575456 h 5317576"/>
              <a:gd name="connsiteX10" fmla="*/ 42530 w 393941"/>
              <a:gd name="connsiteY10" fmla="*/ 490395 h 5317576"/>
              <a:gd name="connsiteX11" fmla="*/ 0 w 393941"/>
              <a:gd name="connsiteY11" fmla="*/ 362804 h 5317576"/>
              <a:gd name="connsiteX12" fmla="*/ 42530 w 393941"/>
              <a:gd name="connsiteY12" fmla="*/ 447865 h 5317576"/>
              <a:gd name="connsiteX13" fmla="*/ 85061 w 393941"/>
              <a:gd name="connsiteY13" fmla="*/ 724311 h 5317576"/>
              <a:gd name="connsiteX14" fmla="*/ 127591 w 393941"/>
              <a:gd name="connsiteY14" fmla="*/ 1255939 h 5317576"/>
              <a:gd name="connsiteX15" fmla="*/ 170121 w 393941"/>
              <a:gd name="connsiteY15" fmla="*/ 3042209 h 5317576"/>
              <a:gd name="connsiteX16" fmla="*/ 191386 w 393941"/>
              <a:gd name="connsiteY16" fmla="*/ 4892274 h 5317576"/>
              <a:gd name="connsiteX17" fmla="*/ 255182 w 393941"/>
              <a:gd name="connsiteY17" fmla="*/ 5019865 h 5317576"/>
              <a:gd name="connsiteX18" fmla="*/ 318977 w 393941"/>
              <a:gd name="connsiteY18" fmla="*/ 5147456 h 5317576"/>
              <a:gd name="connsiteX19" fmla="*/ 382772 w 393941"/>
              <a:gd name="connsiteY19" fmla="*/ 5211251 h 5317576"/>
              <a:gd name="connsiteX20" fmla="*/ 382772 w 393941"/>
              <a:gd name="connsiteY20" fmla="*/ 5296311 h 531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3941" h="5317576">
                <a:moveTo>
                  <a:pt x="148856" y="5317576"/>
                </a:moveTo>
                <a:cubicBezTo>
                  <a:pt x="173594" y="5243363"/>
                  <a:pt x="187347" y="5237270"/>
                  <a:pt x="148856" y="5147456"/>
                </a:cubicBezTo>
                <a:cubicBezTo>
                  <a:pt x="140958" y="5129028"/>
                  <a:pt x="120503" y="5119102"/>
                  <a:pt x="106326" y="5104925"/>
                </a:cubicBezTo>
                <a:lnTo>
                  <a:pt x="42530" y="4913539"/>
                </a:lnTo>
                <a:lnTo>
                  <a:pt x="21265" y="4849744"/>
                </a:lnTo>
                <a:lnTo>
                  <a:pt x="0" y="4785949"/>
                </a:lnTo>
                <a:cubicBezTo>
                  <a:pt x="7088" y="4417353"/>
                  <a:pt x="7868" y="4048582"/>
                  <a:pt x="21265" y="3680162"/>
                </a:cubicBezTo>
                <a:cubicBezTo>
                  <a:pt x="22080" y="3657762"/>
                  <a:pt x="38134" y="3638347"/>
                  <a:pt x="42530" y="3616367"/>
                </a:cubicBezTo>
                <a:cubicBezTo>
                  <a:pt x="118728" y="3235384"/>
                  <a:pt x="22019" y="3634618"/>
                  <a:pt x="85061" y="3382451"/>
                </a:cubicBezTo>
                <a:cubicBezTo>
                  <a:pt x="77973" y="2446786"/>
                  <a:pt x="77555" y="1511047"/>
                  <a:pt x="63796" y="575456"/>
                </a:cubicBezTo>
                <a:cubicBezTo>
                  <a:pt x="63366" y="546233"/>
                  <a:pt x="50928" y="518389"/>
                  <a:pt x="42530" y="490395"/>
                </a:cubicBezTo>
                <a:cubicBezTo>
                  <a:pt x="29648" y="447455"/>
                  <a:pt x="0" y="362804"/>
                  <a:pt x="0" y="362804"/>
                </a:cubicBezTo>
                <a:cubicBezTo>
                  <a:pt x="32982" y="0"/>
                  <a:pt x="13240" y="81751"/>
                  <a:pt x="42530" y="447865"/>
                </a:cubicBezTo>
                <a:cubicBezTo>
                  <a:pt x="59843" y="664268"/>
                  <a:pt x="43215" y="598772"/>
                  <a:pt x="85061" y="724311"/>
                </a:cubicBezTo>
                <a:cubicBezTo>
                  <a:pt x="123303" y="953765"/>
                  <a:pt x="120308" y="906332"/>
                  <a:pt x="127591" y="1255939"/>
                </a:cubicBezTo>
                <a:cubicBezTo>
                  <a:pt x="165008" y="3051982"/>
                  <a:pt x="70238" y="2343024"/>
                  <a:pt x="170121" y="3042209"/>
                </a:cubicBezTo>
                <a:cubicBezTo>
                  <a:pt x="177209" y="3658897"/>
                  <a:pt x="177684" y="4275697"/>
                  <a:pt x="191386" y="4892274"/>
                </a:cubicBezTo>
                <a:cubicBezTo>
                  <a:pt x="192398" y="4937813"/>
                  <a:pt x="232525" y="4985879"/>
                  <a:pt x="255182" y="5019865"/>
                </a:cubicBezTo>
                <a:cubicBezTo>
                  <a:pt x="276494" y="5083802"/>
                  <a:pt x="273174" y="5092493"/>
                  <a:pt x="318977" y="5147456"/>
                </a:cubicBezTo>
                <a:cubicBezTo>
                  <a:pt x="338229" y="5170559"/>
                  <a:pt x="370926" y="5183609"/>
                  <a:pt x="382772" y="5211251"/>
                </a:cubicBezTo>
                <a:cubicBezTo>
                  <a:pt x="393941" y="5237312"/>
                  <a:pt x="382772" y="5267958"/>
                  <a:pt x="382772" y="5296311"/>
                </a:cubicBezTo>
              </a:path>
            </a:pathLst>
          </a:cu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3" name="Picture 8" descr="C:\старое\Documents and Settings\С похмела\Мои документы\Мои рисунки\Гифы\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3000375"/>
            <a:ext cx="215265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8" descr="C:\старое\Documents and Settings\С похмела\Мои документы\Мои рисунки\Гифы\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1000125"/>
            <a:ext cx="215265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8" descr="C:\старое\Documents and Settings\С похмела\Мои документы\Мои рисунки\Гифы\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25"/>
            <a:ext cx="215265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8" descr="C:\старое\Documents and Settings\С похмела\Мои документы\Мои рисунки\Гифы\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71688"/>
            <a:ext cx="215265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D:\старое\Documents and Settings\Ирина\Мои документы\Мои рисунки\Гифы\чс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357813" y="0"/>
            <a:ext cx="1527175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D:\старое\Documents and Settings\Ирина\Мои документы\Мои рисунки\Гифы\чс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15125" y="1071563"/>
            <a:ext cx="161131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8" descr="C:\старое\Documents and Settings\С похмела\Мои документы\Мои рисунки\Гифы\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4714875"/>
            <a:ext cx="215265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Овал 22"/>
          <p:cNvSpPr/>
          <p:nvPr/>
        </p:nvSpPr>
        <p:spPr>
          <a:xfrm>
            <a:off x="500063" y="6215063"/>
            <a:ext cx="785812" cy="214312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0" y="6357938"/>
            <a:ext cx="785813" cy="214312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52463" y="6367463"/>
            <a:ext cx="785812" cy="214312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00438" y="6000750"/>
            <a:ext cx="785812" cy="214313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000375" y="6143625"/>
            <a:ext cx="785813" cy="214313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643313" y="6143625"/>
            <a:ext cx="785812" cy="214313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072188" y="6000750"/>
            <a:ext cx="785812" cy="214313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857875" y="5857875"/>
            <a:ext cx="785813" cy="214313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357938" y="5857875"/>
            <a:ext cx="785812" cy="214313"/>
          </a:xfrm>
          <a:prstGeom prst="ellipse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Задача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Условие:</a:t>
            </a:r>
            <a:r>
              <a:rPr lang="ru-RU" sz="3600" b="1" dirty="0" smtClean="0"/>
              <a:t> Было – 6 рыбок</a:t>
            </a:r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Приплыло – 2 рыбки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Вопрос: </a:t>
            </a:r>
            <a:r>
              <a:rPr lang="ru-RU" sz="3600" b="1" dirty="0" smtClean="0"/>
              <a:t>Сколько рыбок стало?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Решение:</a:t>
            </a:r>
            <a:r>
              <a:rPr lang="ru-RU" sz="3600" b="1" dirty="0" smtClean="0"/>
              <a:t>  6 + 2 = 8(р.)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Ответ:         </a:t>
            </a:r>
            <a:r>
              <a:rPr lang="ru-RU" sz="3600" b="1" dirty="0" smtClean="0"/>
              <a:t> 8 рыбок.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571625" y="1000125"/>
            <a:ext cx="7215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4 + 2 + 1 =     </a:t>
            </a:r>
          </a:p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7 + 2 + 1 =  </a:t>
            </a:r>
          </a:p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8 – 2 – 1 =      </a:t>
            </a:r>
          </a:p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5 – 2 – 1 =         </a:t>
            </a:r>
            <a:r>
              <a:rPr lang="ru-RU" sz="7200" b="1">
                <a:latin typeface="Calibri" pitchFamily="34" charset="0"/>
              </a:rPr>
              <a:t>   </a:t>
            </a:r>
            <a:r>
              <a:rPr lang="ru-RU" sz="7200">
                <a:latin typeface="Calibri" pitchFamily="34" charset="0"/>
              </a:rPr>
              <a:t> 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57875" y="928688"/>
            <a:ext cx="469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86438" y="3143250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86438" y="2071688"/>
            <a:ext cx="1785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86438" y="4286250"/>
            <a:ext cx="612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951413"/>
            <a:ext cx="1905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Line 3"/>
          <p:cNvSpPr>
            <a:spLocks noChangeShapeType="1"/>
          </p:cNvSpPr>
          <p:nvPr/>
        </p:nvSpPr>
        <p:spPr bwMode="auto">
          <a:xfrm flipV="1">
            <a:off x="296863" y="6264275"/>
            <a:ext cx="8596312" cy="904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296863" y="5543550"/>
            <a:ext cx="8550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296863" y="4824413"/>
            <a:ext cx="855027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250825" y="4103688"/>
            <a:ext cx="8642350" cy="460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96863" y="3384550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296863" y="2663825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250825" y="1943100"/>
            <a:ext cx="8686800" cy="460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296863" y="1223963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341313" y="549275"/>
            <a:ext cx="850582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904875" y="0"/>
            <a:ext cx="8890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16859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4066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31289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38496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2" name="Line 19"/>
          <p:cNvSpPr>
            <a:spLocks noChangeShapeType="1"/>
          </p:cNvSpPr>
          <p:nvPr/>
        </p:nvSpPr>
        <p:spPr bwMode="auto">
          <a:xfrm>
            <a:off x="5233988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3" name="Line 20"/>
          <p:cNvSpPr>
            <a:spLocks noChangeShapeType="1"/>
          </p:cNvSpPr>
          <p:nvPr/>
        </p:nvSpPr>
        <p:spPr bwMode="auto">
          <a:xfrm>
            <a:off x="6015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4" name="Line 21"/>
          <p:cNvSpPr>
            <a:spLocks noChangeShapeType="1"/>
          </p:cNvSpPr>
          <p:nvPr/>
        </p:nvSpPr>
        <p:spPr bwMode="auto">
          <a:xfrm>
            <a:off x="67373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5" name="Line 22"/>
          <p:cNvSpPr>
            <a:spLocks noChangeShapeType="1"/>
          </p:cNvSpPr>
          <p:nvPr/>
        </p:nvSpPr>
        <p:spPr bwMode="auto">
          <a:xfrm>
            <a:off x="74580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6" name="Line 23"/>
          <p:cNvSpPr>
            <a:spLocks noChangeShapeType="1"/>
          </p:cNvSpPr>
          <p:nvPr/>
        </p:nvSpPr>
        <p:spPr bwMode="auto">
          <a:xfrm>
            <a:off x="8120063" y="0"/>
            <a:ext cx="119062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7" name="Line 24"/>
          <p:cNvSpPr>
            <a:spLocks noChangeShapeType="1"/>
          </p:cNvSpPr>
          <p:nvPr/>
        </p:nvSpPr>
        <p:spPr bwMode="auto">
          <a:xfrm>
            <a:off x="89011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8" name="Line 25"/>
          <p:cNvSpPr>
            <a:spLocks noChangeShapeType="1"/>
          </p:cNvSpPr>
          <p:nvPr/>
        </p:nvSpPr>
        <p:spPr bwMode="auto">
          <a:xfrm>
            <a:off x="6032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9" name="Line 26"/>
          <p:cNvSpPr>
            <a:spLocks noChangeShapeType="1"/>
          </p:cNvSpPr>
          <p:nvPr/>
        </p:nvSpPr>
        <p:spPr bwMode="auto">
          <a:xfrm>
            <a:off x="303213" y="5894388"/>
            <a:ext cx="85979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0" name="Line 27"/>
          <p:cNvSpPr>
            <a:spLocks noChangeShapeType="1"/>
          </p:cNvSpPr>
          <p:nvPr/>
        </p:nvSpPr>
        <p:spPr bwMode="auto">
          <a:xfrm>
            <a:off x="13255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1" name="Line 28"/>
          <p:cNvSpPr>
            <a:spLocks noChangeShapeType="1"/>
          </p:cNvSpPr>
          <p:nvPr/>
        </p:nvSpPr>
        <p:spPr bwMode="auto">
          <a:xfrm>
            <a:off x="70977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2" name="Line 29"/>
          <p:cNvSpPr>
            <a:spLocks noChangeShapeType="1"/>
          </p:cNvSpPr>
          <p:nvPr/>
        </p:nvSpPr>
        <p:spPr bwMode="auto">
          <a:xfrm>
            <a:off x="20462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3" name="Line 30"/>
          <p:cNvSpPr>
            <a:spLocks noChangeShapeType="1"/>
          </p:cNvSpPr>
          <p:nvPr/>
        </p:nvSpPr>
        <p:spPr bwMode="auto">
          <a:xfrm>
            <a:off x="27686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4" name="Line 31"/>
          <p:cNvSpPr>
            <a:spLocks noChangeShapeType="1"/>
          </p:cNvSpPr>
          <p:nvPr/>
        </p:nvSpPr>
        <p:spPr bwMode="auto">
          <a:xfrm flipH="1">
            <a:off x="34290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5" name="Line 32"/>
          <p:cNvSpPr>
            <a:spLocks noChangeShapeType="1"/>
          </p:cNvSpPr>
          <p:nvPr/>
        </p:nvSpPr>
        <p:spPr bwMode="auto">
          <a:xfrm>
            <a:off x="41513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6" name="Line 33"/>
          <p:cNvSpPr>
            <a:spLocks noChangeShapeType="1"/>
          </p:cNvSpPr>
          <p:nvPr/>
        </p:nvSpPr>
        <p:spPr bwMode="auto">
          <a:xfrm>
            <a:off x="4872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7" name="Line 34"/>
          <p:cNvSpPr>
            <a:spLocks noChangeShapeType="1"/>
          </p:cNvSpPr>
          <p:nvPr/>
        </p:nvSpPr>
        <p:spPr bwMode="auto">
          <a:xfrm flipV="1">
            <a:off x="242888" y="5232400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8" name="Line 35"/>
          <p:cNvSpPr>
            <a:spLocks noChangeShapeType="1"/>
          </p:cNvSpPr>
          <p:nvPr/>
        </p:nvSpPr>
        <p:spPr bwMode="auto">
          <a:xfrm>
            <a:off x="242888" y="4451350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9" name="Line 36"/>
          <p:cNvSpPr>
            <a:spLocks noChangeShapeType="1"/>
          </p:cNvSpPr>
          <p:nvPr/>
        </p:nvSpPr>
        <p:spPr bwMode="auto">
          <a:xfrm>
            <a:off x="250825" y="3716338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0" name="Line 37"/>
          <p:cNvSpPr>
            <a:spLocks noChangeShapeType="1"/>
          </p:cNvSpPr>
          <p:nvPr/>
        </p:nvSpPr>
        <p:spPr bwMode="auto">
          <a:xfrm>
            <a:off x="242888" y="3008313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1" name="Line 38"/>
          <p:cNvSpPr>
            <a:spLocks noChangeShapeType="1"/>
          </p:cNvSpPr>
          <p:nvPr/>
        </p:nvSpPr>
        <p:spPr bwMode="auto">
          <a:xfrm flipV="1">
            <a:off x="250825" y="2276475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2" name="Line 39"/>
          <p:cNvSpPr>
            <a:spLocks noChangeShapeType="1"/>
          </p:cNvSpPr>
          <p:nvPr/>
        </p:nvSpPr>
        <p:spPr bwMode="auto">
          <a:xfrm flipV="1">
            <a:off x="250825" y="1557338"/>
            <a:ext cx="8742363" cy="714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3" name="Line 40"/>
          <p:cNvSpPr>
            <a:spLocks noChangeShapeType="1"/>
          </p:cNvSpPr>
          <p:nvPr/>
        </p:nvSpPr>
        <p:spPr bwMode="auto">
          <a:xfrm flipV="1">
            <a:off x="303213" y="842963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4" name="Line 41"/>
          <p:cNvSpPr>
            <a:spLocks noChangeShapeType="1"/>
          </p:cNvSpPr>
          <p:nvPr/>
        </p:nvSpPr>
        <p:spPr bwMode="auto">
          <a:xfrm flipV="1">
            <a:off x="242888" y="242888"/>
            <a:ext cx="8658225" cy="5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5" name="Line 42"/>
          <p:cNvSpPr>
            <a:spLocks noChangeShapeType="1"/>
          </p:cNvSpPr>
          <p:nvPr/>
        </p:nvSpPr>
        <p:spPr bwMode="auto">
          <a:xfrm>
            <a:off x="56546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6" name="Line 43"/>
          <p:cNvSpPr>
            <a:spLocks noChangeShapeType="1"/>
          </p:cNvSpPr>
          <p:nvPr/>
        </p:nvSpPr>
        <p:spPr bwMode="auto">
          <a:xfrm>
            <a:off x="63754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7" name="Line 44"/>
          <p:cNvSpPr>
            <a:spLocks noChangeShapeType="1"/>
          </p:cNvSpPr>
          <p:nvPr/>
        </p:nvSpPr>
        <p:spPr bwMode="auto">
          <a:xfrm>
            <a:off x="7772400" y="22860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8" name="Line 45"/>
          <p:cNvSpPr>
            <a:spLocks noChangeShapeType="1"/>
          </p:cNvSpPr>
          <p:nvPr/>
        </p:nvSpPr>
        <p:spPr bwMode="auto">
          <a:xfrm>
            <a:off x="854075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9" name="Line 1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71" name="Rectangle 8"/>
          <p:cNvSpPr>
            <a:spLocks noChangeArrowheads="1"/>
          </p:cNvSpPr>
          <p:nvPr/>
        </p:nvSpPr>
        <p:spPr bwMode="auto">
          <a:xfrm flipV="1">
            <a:off x="0" y="702247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dirty="0"/>
              <a:t>Образовательный портал «Мой университет» - </a:t>
            </a:r>
            <a:r>
              <a:rPr lang="en-US" sz="1200" u="sng" dirty="0">
                <a:hlinkClick r:id="rId4"/>
              </a:rPr>
              <a:t>www</a:t>
            </a:r>
            <a:r>
              <a:rPr lang="ru-RU" sz="1200" u="sng" dirty="0">
                <a:hlinkClick r:id="rId4"/>
              </a:rPr>
              <a:t>.</a:t>
            </a:r>
            <a:r>
              <a:rPr lang="en-US" sz="1200" u="sng" dirty="0" err="1">
                <a:hlinkClick r:id="rId4"/>
              </a:rPr>
              <a:t>moi</a:t>
            </a:r>
            <a:r>
              <a:rPr lang="ru-RU" sz="1200" u="sng" dirty="0">
                <a:hlinkClick r:id="rId4"/>
              </a:rPr>
              <a:t>-</a:t>
            </a:r>
            <a:r>
              <a:rPr lang="en-US" sz="1200" u="sng" dirty="0" err="1">
                <a:hlinkClick r:id="rId4"/>
              </a:rPr>
              <a:t>universitet</a:t>
            </a:r>
            <a:r>
              <a:rPr lang="ru-RU" sz="1200" u="sng" dirty="0">
                <a:hlinkClick r:id="rId4"/>
              </a:rPr>
              <a:t>.</a:t>
            </a:r>
            <a:r>
              <a:rPr lang="en-US" sz="1200" u="sng" dirty="0" err="1">
                <a:hlinkClick r:id="rId4"/>
              </a:rPr>
              <a:t>ru</a:t>
            </a:r>
            <a:endParaRPr lang="ru-RU" sz="1200" dirty="0"/>
          </a:p>
          <a:p>
            <a:pPr algn="ctr"/>
            <a:r>
              <a:rPr lang="ru-RU" sz="1200" dirty="0"/>
              <a:t>Факультет «Реформа образования» - </a:t>
            </a:r>
            <a:r>
              <a:rPr lang="en-US" sz="1200" u="sng" dirty="0">
                <a:hlinkClick r:id="rId5"/>
              </a:rPr>
              <a:t>www</a:t>
            </a:r>
            <a:r>
              <a:rPr lang="ru-RU" sz="1200" u="sng" dirty="0">
                <a:hlinkClick r:id="rId5"/>
              </a:rPr>
              <a:t>.</a:t>
            </a:r>
            <a:r>
              <a:rPr lang="en-US" sz="1200" u="sng" dirty="0" err="1">
                <a:hlinkClick r:id="rId5"/>
              </a:rPr>
              <a:t>edu</a:t>
            </a:r>
            <a:r>
              <a:rPr lang="ru-RU" sz="1200" u="sng" dirty="0">
                <a:hlinkClick r:id="rId5"/>
              </a:rPr>
              <a:t>-</a:t>
            </a:r>
            <a:r>
              <a:rPr lang="en-US" sz="1200" u="sng" dirty="0" err="1">
                <a:hlinkClick r:id="rId5"/>
              </a:rPr>
              <a:t>reforma</a:t>
            </a:r>
            <a:r>
              <a:rPr lang="ru-RU" sz="1200" u="sng" dirty="0">
                <a:hlinkClick r:id="rId5"/>
              </a:rPr>
              <a:t>.</a:t>
            </a:r>
            <a:r>
              <a:rPr lang="en-US" sz="1200" u="sng" dirty="0" err="1">
                <a:hlinkClick r:id="rId5"/>
              </a:rPr>
              <a:t>ru</a:t>
            </a:r>
            <a:endParaRPr lang="ru-RU" sz="1200" dirty="0"/>
          </a:p>
        </p:txBody>
      </p:sp>
      <p:pic>
        <p:nvPicPr>
          <p:cNvPr id="49" name="Выглянуло-солнышко-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358206" y="6072206"/>
            <a:ext cx="785794" cy="78579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3 0.01459 L 0.79583 -0.7631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" y="-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125 -0.75208 L 0.82517 0.025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517 0.02567 L -0.05816 -0.8069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16 -0.80694 L -0.04982 0.01459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2 0.01459 L 0.38351 0.014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1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5 0.01458 C 0.13576 -0.06921 -0.02309 -0.20671 -0.02796 -0.36991 C -0.03282 -0.53148 0.11753 -0.68588 0.35954 -0.79607 C 0.60781 -0.71158 0.76614 -0.57338 0.771 -0.41158 C 0.77586 -0.24861 0.62638 -0.09514 0.3835 0.01458 Z " pathEditMode="relative" rAng="16065256" ptsTypes="fffff">
                                      <p:cBhvr>
                                        <p:cTn id="21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51 0.01459 C 0.13576 -0.08125 -0.01944 -0.225 -0.02066 -0.38495 C -0.01944 -0.5449 0.13698 -0.68935 0.38472 -0.78472 C 0.6316 -0.68842 0.78663 -0.5449 0.7875 -0.38495 C 0.7875 -0.225 0.6316 -0.08055 0.38351 0.01459 Z " pathEditMode="relative" rAng="16200000" ptsTypes="fffff">
                                      <p:cBhvr>
                                        <p:cTn id="2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51 0.01458 L 0.37517 -0.7965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17 -0.79653 L 0.37517 0.014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51 0.01458 L 0.37517 -0.3854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17 -0.38542 L -0.01649 -0.374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0"/>
                            </p:stCondLst>
                            <p:childTnLst>
                              <p:par>
                                <p:cTn id="3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-0.37431 L 0.79184 -0.3743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4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184 -0.37431 L 0.37518 -0.3854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0"/>
                            </p:stCondLst>
                            <p:childTnLst>
                              <p:par>
                                <p:cTn id="4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0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14483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Ирина\Мои документы\Мои рисунки\Гифы\14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4143375"/>
            <a:ext cx="13652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571875" y="285750"/>
            <a:ext cx="652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latin typeface="Calibri" pitchFamily="34" charset="0"/>
              </a:rPr>
              <a:t>3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071688" y="1214438"/>
            <a:ext cx="1428750" cy="121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178176" y="1892300"/>
            <a:ext cx="1357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6250" y="1285875"/>
            <a:ext cx="142875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1214438" y="3143250"/>
            <a:ext cx="652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latin typeface="Calibri" pitchFamily="34" charset="0"/>
              </a:rPr>
              <a:t>1</a:t>
            </a: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3500438" y="3143250"/>
            <a:ext cx="568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1</a:t>
            </a:r>
          </a:p>
        </p:txBody>
      </p:sp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6286500" y="3071813"/>
            <a:ext cx="782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latin typeface="Calibri" pitchFamily="34" charset="0"/>
              </a:rPr>
              <a:t>1</a:t>
            </a:r>
          </a:p>
        </p:txBody>
      </p:sp>
      <p:pic>
        <p:nvPicPr>
          <p:cNvPr id="13322" name="Picture 15" descr="C:\Documents and Settings\xxx\Рабочий стол\h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4143375"/>
            <a:ext cx="17145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6" descr="C:\Documents and Settings\xxx\Рабочий стол\h1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4429125"/>
            <a:ext cx="150018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316</Words>
  <Application>Microsoft Office PowerPoint</Application>
  <PresentationFormat>Экран (4:3)</PresentationFormat>
  <Paragraphs>67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Прибавление и вычитание числа 3</vt:lpstr>
      <vt:lpstr>Слайд 2</vt:lpstr>
      <vt:lpstr>Слайд 3</vt:lpstr>
      <vt:lpstr>Задача</vt:lpstr>
      <vt:lpstr>Слайд 5</vt:lpstr>
      <vt:lpstr>Задача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На тарелке было 7 ягод клубники. За обедом съели 3 ягоды. Сколько ягод осталось?</vt:lpstr>
      <vt:lpstr>На дубе было 4 жёлудя. За ночь выросло ещё 3. Сколько желудей стало?</vt:lpstr>
      <vt:lpstr>Наши достижения</vt:lpstr>
      <vt:lpstr>Урок окончен! Всем спасибо!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Прибавление и вычитание числа 3</dc:title>
  <dc:creator>Galina</dc:creator>
  <cp:lastModifiedBy>Galina</cp:lastModifiedBy>
  <cp:revision>6</cp:revision>
  <dcterms:created xsi:type="dcterms:W3CDTF">2012-12-04T13:16:35Z</dcterms:created>
  <dcterms:modified xsi:type="dcterms:W3CDTF">2012-12-04T14:01:13Z</dcterms:modified>
</cp:coreProperties>
</file>