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57" r:id="rId3"/>
    <p:sldId id="261" r:id="rId4"/>
    <p:sldId id="263" r:id="rId5"/>
    <p:sldId id="259" r:id="rId6"/>
    <p:sldId id="266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66" d="100"/>
          <a:sy n="66" d="100"/>
        </p:scale>
        <p:origin x="-63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941F4-EA6A-46D2-8CBE-50774CDD03DC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CD31C-4956-4727-A2C5-D90F30A81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Синтаксический разбор предложения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Подготовила : Алёхина О. В. </a:t>
            </a:r>
          </a:p>
          <a:p>
            <a:r>
              <a:rPr lang="ru-RU" smtClean="0">
                <a:solidFill>
                  <a:srgbClr val="C00000"/>
                </a:solidFill>
              </a:rPr>
              <a:t>МБОУ </a:t>
            </a:r>
            <a:r>
              <a:rPr lang="ru-RU" dirty="0" smtClean="0">
                <a:solidFill>
                  <a:srgbClr val="C00000"/>
                </a:solidFill>
              </a:rPr>
              <a:t>Изыхская СОШ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inter00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1785926"/>
            <a:ext cx="7304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Желаю успехов в учёбе</a:t>
            </a:r>
            <a:r>
              <a:rPr lang="ru-RU" sz="5400" dirty="0" smtClean="0">
                <a:solidFill>
                  <a:srgbClr val="C00000"/>
                </a:solidFill>
              </a:rPr>
              <a:t>.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847088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Шутку, как соль, должно  употреблять с уверенностью.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Объяснить смысл высказывания.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Найти орфограммы, назвать их и указать в какой части слова находятся.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Списать каллиграфически.</a:t>
            </a:r>
          </a:p>
          <a:p>
            <a:pPr marL="514350" indent="-514350">
              <a:buAutoNum type="arabicPeriod"/>
            </a:pPr>
            <a:r>
              <a:rPr lang="ru-RU" dirty="0" smtClean="0"/>
              <a:t> Подчеркнуть орфограммы, выделить часть слова, в которой они находятся.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Орфографическое домино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Ольга\Pictures\MP Navigator\2009_11_16\IMG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l="4030" t="1862" r="3283" b="21092"/>
          <a:stretch>
            <a:fillRect/>
          </a:stretch>
        </p:blipFill>
        <p:spPr bwMode="auto">
          <a:xfrm>
            <a:off x="1714480" y="1285860"/>
            <a:ext cx="5857916" cy="5357824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Орфографическое домино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010352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Рыбка , ложка, загадка.</a:t>
            </a:r>
          </a:p>
          <a:p>
            <a:r>
              <a:rPr lang="ru-RU" sz="5400" dirty="0" smtClean="0">
                <a:solidFill>
                  <a:srgbClr val="002060"/>
                </a:solidFill>
              </a:rPr>
              <a:t>Какая орфограмма в словах?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Мини-исследование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800" dirty="0" smtClean="0"/>
          </a:p>
          <a:p>
            <a:pPr algn="ctr"/>
            <a:r>
              <a:rPr lang="ru-RU" sz="4800" smtClean="0">
                <a:solidFill>
                  <a:srgbClr val="C00000"/>
                </a:solidFill>
              </a:rPr>
              <a:t>Огни </a:t>
            </a:r>
            <a:r>
              <a:rPr lang="ru-RU" sz="4800" dirty="0" smtClean="0">
                <a:solidFill>
                  <a:srgbClr val="C00000"/>
                </a:solidFill>
              </a:rPr>
              <a:t>Москвы</a:t>
            </a:r>
          </a:p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Морские чудеса</a:t>
            </a:r>
          </a:p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Золотая Нива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3399"/>
                </a:solidFill>
              </a:rPr>
              <a:t>Главные и второстепенные члены предложения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Подлежащее и сказуемое;</a:t>
            </a:r>
          </a:p>
          <a:p>
            <a:pPr algn="ctr">
              <a:buNone/>
            </a:pPr>
            <a:r>
              <a:rPr lang="ru-RU" sz="4000" dirty="0" smtClean="0"/>
              <a:t>Дополнение;</a:t>
            </a:r>
          </a:p>
          <a:p>
            <a:pPr algn="ctr">
              <a:buNone/>
            </a:pPr>
            <a:r>
              <a:rPr lang="ru-RU" sz="4000" dirty="0" smtClean="0"/>
              <a:t> Определение;</a:t>
            </a:r>
          </a:p>
          <a:p>
            <a:pPr algn="ctr">
              <a:buNone/>
            </a:pPr>
            <a:r>
              <a:rPr lang="ru-RU" sz="4000" dirty="0" smtClean="0"/>
              <a:t>Обстоятельство</a:t>
            </a:r>
            <a:endParaRPr lang="ru-RU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Главные и второстепенные члены предложения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>
              <a:solidFill>
                <a:srgbClr val="C00000"/>
              </a:solidFill>
            </a:endParaRPr>
          </a:p>
          <a:p>
            <a:r>
              <a:rPr lang="ru-RU" sz="4000" dirty="0" smtClean="0">
                <a:solidFill>
                  <a:srgbClr val="C00000"/>
                </a:solidFill>
              </a:rPr>
              <a:t>1. Что обозначают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2. На какие вопросы отвечают?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3. Как подчёркиваются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4. Какой частью речи выражены?</a:t>
            </a:r>
          </a:p>
          <a:p>
            <a:endParaRPr lang="ru-RU" sz="40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Синтаксис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3600" dirty="0" smtClean="0"/>
              <a:t>( с греческого - построение, порядок) – раздел языкознания, изучающий смысл и структуру предложения и сочетания слов в предложении.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3399"/>
                </a:solidFill>
              </a:rPr>
              <a:t>Алгоритм</a:t>
            </a:r>
            <a:endParaRPr lang="ru-RU" dirty="0">
              <a:solidFill>
                <a:srgbClr val="FF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 marL="514350" lvl="0" indent="-514350">
              <a:buNone/>
            </a:pPr>
            <a:r>
              <a:rPr lang="ru-RU" sz="2800" dirty="0" smtClean="0"/>
              <a:t>1. Вид предложения по цели высказывания .</a:t>
            </a:r>
          </a:p>
          <a:p>
            <a:pPr marL="514350" lvl="0" indent="-514350">
              <a:buNone/>
            </a:pPr>
            <a:r>
              <a:rPr lang="ru-RU" sz="2800" dirty="0" smtClean="0"/>
              <a:t>      2. Вид предложения по интонации.</a:t>
            </a:r>
          </a:p>
          <a:p>
            <a:pPr marL="514350" lvl="0" indent="-514350">
              <a:buNone/>
            </a:pPr>
            <a:r>
              <a:rPr lang="ru-RU" sz="2800" dirty="0" smtClean="0"/>
              <a:t>          3. Подчеркни грамматическую основу.</a:t>
            </a:r>
          </a:p>
          <a:p>
            <a:pPr marL="514350" lvl="0" indent="-514350">
              <a:buNone/>
            </a:pPr>
            <a:r>
              <a:rPr lang="ru-RU" sz="2800" dirty="0" smtClean="0"/>
              <a:t>              4.Найди второстепенные члены предложения и определи распространённое или нераспространённое предложение.</a:t>
            </a:r>
          </a:p>
          <a:p>
            <a:pPr marL="514350" lvl="0" indent="-514350">
              <a:buNone/>
            </a:pPr>
            <a:r>
              <a:rPr lang="ru-RU" sz="2800" dirty="0" smtClean="0"/>
              <a:t>                     5. Укажи, есть ли однородные члены предложения.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196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Синтаксический разбор предложения</vt:lpstr>
      <vt:lpstr>Шутку, как соль, должно  употреблять с уверенностью.  </vt:lpstr>
      <vt:lpstr>Орфографическое домино </vt:lpstr>
      <vt:lpstr>Орфографическое домино</vt:lpstr>
      <vt:lpstr>Мини-исследование</vt:lpstr>
      <vt:lpstr>Главные и второстепенные члены предложения</vt:lpstr>
      <vt:lpstr>Главные и второстепенные члены предложения</vt:lpstr>
      <vt:lpstr>Синтаксис</vt:lpstr>
      <vt:lpstr>Алгоритм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Синтаксический разбор предложения</dc:title>
  <dc:creator>Алёхина О</dc:creator>
  <cp:lastModifiedBy>Ольга</cp:lastModifiedBy>
  <cp:revision>13</cp:revision>
  <dcterms:created xsi:type="dcterms:W3CDTF">2009-08-15T09:33:34Z</dcterms:created>
  <dcterms:modified xsi:type="dcterms:W3CDTF">2013-03-27T14:20:39Z</dcterms:modified>
</cp:coreProperties>
</file>