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56" r:id="rId3"/>
    <p:sldId id="258" r:id="rId4"/>
    <p:sldId id="257" r:id="rId5"/>
    <p:sldId id="270" r:id="rId6"/>
    <p:sldId id="261" r:id="rId7"/>
    <p:sldId id="262" r:id="rId8"/>
    <p:sldId id="260" r:id="rId9"/>
    <p:sldId id="265" r:id="rId10"/>
    <p:sldId id="263" r:id="rId11"/>
    <p:sldId id="264" r:id="rId12"/>
    <p:sldId id="266" r:id="rId13"/>
    <p:sldId id="269" r:id="rId14"/>
    <p:sldId id="267" r:id="rId15"/>
    <p:sldId id="259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6600CC"/>
    <a:srgbClr val="0000FF"/>
    <a:srgbClr val="0051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413914863238352E-2"/>
          <c:y val="0.13716593409669944"/>
          <c:w val="0.51402068052017291"/>
          <c:h val="0.796778745205632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Курящие юноши</c:v>
                </c:pt>
                <c:pt idx="1">
                  <c:v>Некурящие юноши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1007075191074778"/>
          <c:y val="0.29964607462512621"/>
          <c:w val="0.37326269807385526"/>
          <c:h val="0.40070785074974752"/>
        </c:manualLayout>
      </c:layout>
    </c:legend>
    <c:plotVisOnly val="1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6820710700670267E-2"/>
          <c:y val="0.13937388836102221"/>
          <c:w val="0.56937460117333483"/>
          <c:h val="0.768689390143359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explosion val="0"/>
          </c:dPt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Курящие девушки</c:v>
                </c:pt>
                <c:pt idx="1">
                  <c:v>Некурящие девушки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0.30000000000000032</c:v>
                </c:pt>
                <c:pt idx="1">
                  <c:v>0.70000000000000062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58412406803681227"/>
          <c:y val="0.31151545138898867"/>
          <c:w val="0.41587593196318834"/>
          <c:h val="0.5056938198443520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B3790-EACF-4FEB-B8D1-C4FDBD879462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7B814-0188-4D27-A78A-395557A029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17C24-AAD5-417E-8594-BCC391568517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F41BE-13FF-403C-B696-CDC09E460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F41BE-13FF-403C-B696-CDC09E4604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25F8-3E55-44F9-9B8F-A34E37852D71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33DB-B2AC-479F-982F-CE6FA363800F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3605A-4D22-41DB-91BF-104FB7587E93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CA1E-AAD3-46B9-BDA7-79EF6D2A5246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E593-DB03-4BE1-8626-91A714F9FB10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CB93-E191-46D4-B430-836ADCA29ECA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C583-D402-4816-A3C0-1EDDB37CC5A3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3078-E7F6-4013-855E-68C9AF975414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D3AF-DD1B-4DDE-B72E-58C09DB463CE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07C9-C926-436E-9C2E-9B2CA7921728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0AFA-55B3-4298-AE7E-188A21656D35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F3CC5-605B-4A8E-B243-9F9CFE0AD7A0}" type="datetime1">
              <a:rPr lang="ru-RU" smtClean="0"/>
              <a:pPr/>
              <a:t>06.05.2013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F3FC32-9640-4BB2-BA8C-13108ABC0E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elgorodenergo.ru/paper/2003/09/images/Romanov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229600" cy="3613165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Интегрированный урок для 8-9 класса (математика + биология</a:t>
            </a:r>
            <a:r>
              <a:rPr lang="ru-RU" sz="4800" b="1" dirty="0" smtClean="0">
                <a:solidFill>
                  <a:schemeClr val="tx1"/>
                </a:solidFill>
              </a:rPr>
              <a:t>):</a:t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 smtClean="0">
                <a:solidFill>
                  <a:schemeClr val="tx1"/>
                </a:solidFill>
              </a:rPr>
              <a:t>Курить или не курить ?Посчитай и подумай».  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Автор: </a:t>
            </a:r>
            <a:r>
              <a:rPr lang="ru-RU" sz="2700" dirty="0" smtClean="0">
                <a:solidFill>
                  <a:schemeClr val="tx1"/>
                </a:solidFill>
              </a:rPr>
              <a:t>учитель математики МБОУ СОШ № 5 г. Михайловки Волгоградской области 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Соломатина Татьяна Александровна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21431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России курят 50 % юношей и 30 % девушек. В Волгоградской области в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2013 закончат школу году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18 тыс. выпускников. По данным  Всемирной Организации Здравоохранения 25 % курящих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умирает преждевременно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 Сколько выпускников потеряют в среднем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10-15 лет своей жизни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14282" y="2571744"/>
          <a:ext cx="457203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786314" y="2643182"/>
          <a:ext cx="4143404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Мои документы\курение\Табачные лёгк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72560" cy="63579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357298"/>
            <a:ext cx="8286808" cy="4071966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Человек пробыл в накуренном помещении </a:t>
            </a:r>
            <a:r>
              <a:rPr lang="ru-RU" sz="3600" b="1" dirty="0" smtClean="0">
                <a:solidFill>
                  <a:schemeClr val="bg1"/>
                </a:solidFill>
              </a:rPr>
              <a:t>1 час, это равноценно 4 выкуренным сигаретам</a:t>
            </a:r>
            <a:r>
              <a:rPr lang="ru-RU" sz="3600" b="1" dirty="0" smtClean="0">
                <a:solidFill>
                  <a:srgbClr val="FF0000"/>
                </a:solidFill>
              </a:rPr>
              <a:t>.1 сигарета разрушает </a:t>
            </a:r>
            <a:r>
              <a:rPr lang="ru-RU" sz="3600" b="1" dirty="0" smtClean="0">
                <a:solidFill>
                  <a:schemeClr val="bg1"/>
                </a:solidFill>
              </a:rPr>
              <a:t>5%</a:t>
            </a:r>
            <a:r>
              <a:rPr lang="ru-RU" sz="3600" b="1" dirty="0" smtClean="0">
                <a:solidFill>
                  <a:srgbClr val="FF0000"/>
                </a:solidFill>
              </a:rPr>
              <a:t> дневной нормы витамина С.Сколько человек потерял витамина С, если дневная норма 60 мг?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357166"/>
            <a:ext cx="6286544" cy="707886"/>
          </a:xfrm>
          <a:prstGeom prst="rect">
            <a:avLst/>
          </a:prstGeom>
          <a:noFill/>
          <a:ln w="28575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Пассивное курение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Пользователь\Рабочий стол\120594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4144652" cy="42148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Социальный вред от курения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14810" y="1600200"/>
            <a:ext cx="457203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b="1" dirty="0" smtClean="0"/>
              <a:t>   </a:t>
            </a:r>
          </a:p>
          <a:p>
            <a:pPr>
              <a:buNone/>
            </a:pPr>
            <a:r>
              <a:rPr lang="ru-RU" sz="3600" b="1" dirty="0" smtClean="0"/>
              <a:t>   </a:t>
            </a:r>
            <a:r>
              <a:rPr lang="ru-RU" sz="3600" b="1" i="1" dirty="0" smtClean="0"/>
              <a:t>До </a:t>
            </a:r>
            <a:r>
              <a:rPr lang="ru-RU" sz="3600" b="1" i="1" dirty="0" smtClean="0">
                <a:solidFill>
                  <a:srgbClr val="C00000"/>
                </a:solidFill>
              </a:rPr>
              <a:t>15% рабочего времени </a:t>
            </a:r>
            <a:r>
              <a:rPr lang="ru-RU" sz="3600" b="1" i="1" dirty="0" smtClean="0"/>
              <a:t>уходит на курение. Рабочий день 8 часов. Сколько рабочего времени теряется из-за курения?</a:t>
            </a:r>
            <a:endParaRPr lang="ru-RU" sz="3600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latin typeface="Bookman Old Style" pitchFamily="18" charset="0"/>
              </a:rPr>
              <a:t>Некоторые зарубежные фирмы за одну и ту же работу курильщикам устанавливают </a:t>
            </a:r>
            <a:r>
              <a:rPr lang="ru-RU" sz="3600" b="1" i="1" dirty="0" smtClean="0">
                <a:solidFill>
                  <a:srgbClr val="CC3399"/>
                </a:solidFill>
                <a:latin typeface="Bookman Old Style" pitchFamily="18" charset="0"/>
              </a:rPr>
              <a:t>зарплату на 15% ниже</a:t>
            </a:r>
            <a:r>
              <a:rPr lang="ru-RU" sz="3600" b="1" i="1" dirty="0" smtClean="0">
                <a:latin typeface="Bookman Old Style" pitchFamily="18" charset="0"/>
              </a:rPr>
              <a:t>, чем некурящим.Зарплата-400</a:t>
            </a:r>
            <a:r>
              <a:rPr lang="en-US" sz="3600" b="1" i="1" dirty="0" smtClean="0">
                <a:latin typeface="Bookman Old Style" pitchFamily="18" charset="0"/>
              </a:rPr>
              <a:t>$</a:t>
            </a:r>
            <a:r>
              <a:rPr lang="ru-RU" sz="3600" b="1" i="1" dirty="0" smtClean="0">
                <a:latin typeface="Bookman Old Style" pitchFamily="18" charset="0"/>
              </a:rPr>
              <a:t>.На сколько меньше будет получать курильщик?</a:t>
            </a:r>
            <a:endParaRPr lang="ru-RU" sz="36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Меры по ограничению курения: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715436" cy="495459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Запрет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на продвижение по службе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Нью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–Йорке за курение в общественных местах </a:t>
            </a:r>
            <a:r>
              <a:rPr lang="ru-RU" sz="3200" b="1" i="1" dirty="0" smtClean="0">
                <a:solidFill>
                  <a:srgbClr val="C00000"/>
                </a:solidFill>
              </a:rPr>
              <a:t>штраф 1000 долларов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 Италии за курение в присутствии беременной женщины или ребенка </a:t>
            </a:r>
            <a:r>
              <a:rPr lang="ru-RU" sz="3200" b="1" i="1" dirty="0" smtClean="0">
                <a:solidFill>
                  <a:srgbClr val="C00000"/>
                </a:solidFill>
              </a:rPr>
              <a:t>штраф 500 евро.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 Германии и Канаде </a:t>
            </a:r>
            <a:r>
              <a:rPr lang="ru-RU" sz="3200" b="1" i="1" dirty="0" smtClean="0">
                <a:solidFill>
                  <a:srgbClr val="C00000"/>
                </a:solidFill>
              </a:rPr>
              <a:t>повышены цены на табачные изделия.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ocuments and Settings\Пользователь\Мои документы\курение\Сравн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000504"/>
            <a:ext cx="4675942" cy="2571768"/>
          </a:xfrm>
          <a:prstGeom prst="rect">
            <a:avLst/>
          </a:prstGeom>
          <a:noFill/>
        </p:spPr>
      </p:pic>
      <p:pic>
        <p:nvPicPr>
          <p:cNvPr id="1026" name="Picture 2" descr="C:\Documents and Settings\Пользователь\Мои документы\курение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071678"/>
            <a:ext cx="2952744" cy="1796253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Мои документы\курение\Зубы.jpg"/>
          <p:cNvPicPr>
            <a:picLocks noChangeAspect="1" noChangeArrowheads="1"/>
          </p:cNvPicPr>
          <p:nvPr/>
        </p:nvPicPr>
        <p:blipFill>
          <a:blip r:embed="rId4"/>
          <a:srcRect l="2326" t="11199" r="2907" b="3733"/>
          <a:stretch>
            <a:fillRect/>
          </a:stretch>
        </p:blipFill>
        <p:spPr bwMode="auto">
          <a:xfrm>
            <a:off x="6429388" y="285729"/>
            <a:ext cx="2000264" cy="143343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solidFill>
                  <a:srgbClr val="6600CC"/>
                </a:solidFill>
              </a:rPr>
              <a:t>Как табак влияет на</a:t>
            </a:r>
            <a:r>
              <a:rPr lang="ru-RU" sz="4000" b="1" u="sng" dirty="0" smtClean="0">
                <a:solidFill>
                  <a:srgbClr val="6600CC"/>
                </a:solidFill>
              </a:rPr>
              <a:t> молодой организм:</a:t>
            </a:r>
            <a:endParaRPr lang="ru-RU" b="1" u="sng" dirty="0">
              <a:solidFill>
                <a:srgbClr val="6600CC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214422"/>
            <a:ext cx="8229600" cy="491174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ru-RU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Старит кожу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Жёлтые зубы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Плохой запах из рта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Голос хриплый, прокуренный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Склонность к простудным заболеваниям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Пальцы рук, ногти желтеют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Замедляется рост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Рак лёгких, губ, горла, кожи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Рождение ослабленного потомства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Преждевременная смерть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892975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«Табак приносит вред телу, разрушает разум, </a:t>
            </a:r>
            <a:r>
              <a:rPr lang="ru-RU" sz="3600" b="1" i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отупляет</a:t>
            </a:r>
            <a:r>
              <a:rPr lang="ru-RU" sz="3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целые нации …»</a:t>
            </a:r>
          </a:p>
          <a:p>
            <a:pPr algn="ctr">
              <a:buNone/>
            </a:pP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4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Бальзак</a:t>
            </a:r>
            <a:endParaRPr lang="ru-RU" sz="40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72198" y="1285860"/>
            <a:ext cx="3071802" cy="2000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Пользователь\Рабочий стол\курение\Куряг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2960"/>
            <a:ext cx="6286544" cy="571504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-357214"/>
            <a:ext cx="8286776" cy="292895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Прежде чем   </a:t>
            </a:r>
            <a:r>
              <a:rPr lang="ru-RU" sz="4900" b="1" dirty="0" smtClean="0">
                <a:solidFill>
                  <a:srgbClr val="FF0000"/>
                </a:solidFill>
              </a:rPr>
              <a:t>закурить, </a:t>
            </a:r>
            <a:br>
              <a:rPr lang="ru-RU" sz="4900" b="1" dirty="0" smtClean="0">
                <a:solidFill>
                  <a:srgbClr val="FF0000"/>
                </a:solidFill>
              </a:rPr>
            </a:br>
            <a:r>
              <a:rPr lang="ru-RU" sz="4900" b="1" dirty="0" smtClean="0">
                <a:solidFill>
                  <a:srgbClr val="FF0000"/>
                </a:solidFill>
              </a:rPr>
              <a:t>Посчитай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и подумай</a:t>
            </a:r>
            <a:endParaRPr lang="ru-RU" sz="53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Картинка 76 из 156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 l="3780" t="2674" b="7131"/>
          <a:stretch>
            <a:fillRect/>
          </a:stretch>
        </p:blipFill>
        <p:spPr bwMode="auto">
          <a:xfrm>
            <a:off x="197130" y="177675"/>
            <a:ext cx="5017844" cy="599219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20" y="3143248"/>
            <a:ext cx="4286280" cy="292893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Царь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Михаил Фёдорович Романов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4000496" y="0"/>
            <a:ext cx="4929222" cy="278605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57818" y="357166"/>
            <a:ext cx="29289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Отрезать нос каждому, кто курит, или </a:t>
            </a:r>
            <a:r>
              <a:rPr lang="ru-RU" sz="3200" b="1" dirty="0" smtClean="0">
                <a:solidFill>
                  <a:srgbClr val="0070C0"/>
                </a:solidFill>
              </a:rPr>
              <a:t>60</a:t>
            </a:r>
            <a:r>
              <a:rPr lang="ru-RU" sz="2400" b="1" dirty="0" smtClean="0">
                <a:solidFill>
                  <a:srgbClr val="0070C0"/>
                </a:solidFill>
              </a:rPr>
              <a:t> ударов по стопам!!!!!!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В среднем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80%</a:t>
            </a:r>
            <a:r>
              <a:rPr lang="ru-RU" sz="2600" b="1" dirty="0" smtClean="0"/>
              <a:t> больных раком легких- курильщики. В  Михайловке в </a:t>
            </a:r>
            <a:r>
              <a:rPr lang="ru-RU" sz="2600" b="1" dirty="0" smtClean="0"/>
              <a:t>2013 </a:t>
            </a:r>
            <a:r>
              <a:rPr lang="ru-RU" sz="2600" b="1" dirty="0" smtClean="0"/>
              <a:t>году зарегистрировано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130  больных  раком легких</a:t>
            </a:r>
            <a:r>
              <a:rPr lang="ru-RU" sz="2800" b="1" dirty="0" smtClean="0"/>
              <a:t>.</a:t>
            </a:r>
            <a:r>
              <a:rPr lang="ru-RU" sz="2600" b="1" dirty="0" smtClean="0"/>
              <a:t> Сколько человек могли бы избежать этого недуга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2051" name="Picture 3" descr="C:\Documents and Settings\Пользователь\Рабочий стол\курение\Сравнение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214414" y="2143116"/>
            <a:ext cx="6486525" cy="44005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Пользователь\Рабочий стол\119252~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1"/>
            <a:ext cx="8429684" cy="6460248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290"/>
            <a:ext cx="2955747" cy="635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4786346" cy="564360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После курения </a:t>
            </a:r>
            <a:r>
              <a:rPr lang="ru-RU" sz="3600" b="1" i="1" dirty="0" smtClean="0">
                <a:solidFill>
                  <a:srgbClr val="00B050"/>
                </a:solidFill>
                <a:latin typeface="Bookman Old Style" pitchFamily="18" charset="0"/>
              </a:rPr>
              <a:t>уменьшается 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диаметр артерии </a:t>
            </a:r>
            <a:r>
              <a:rPr lang="ru-RU" sz="3600" b="1" i="1" dirty="0" smtClean="0">
                <a:solidFill>
                  <a:srgbClr val="00B050"/>
                </a:solidFill>
                <a:latin typeface="Bookman Old Style" pitchFamily="18" charset="0"/>
              </a:rPr>
              <a:t>на </a:t>
            </a:r>
            <a:r>
              <a:rPr lang="ru-RU" sz="4000" b="1" i="1" dirty="0" smtClean="0">
                <a:solidFill>
                  <a:srgbClr val="00B050"/>
                </a:solidFill>
                <a:latin typeface="Bookman Old Style" pitchFamily="18" charset="0"/>
              </a:rPr>
              <a:t>30%.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Чему стал равен  диаметр артерии, если он был равен 20 микрон?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3686172" cy="379730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6600CC"/>
                </a:solidFill>
                <a:latin typeface="Bookman Old Style" pitchFamily="18" charset="0"/>
              </a:rPr>
              <a:t>У курильщиков кровеносные сосуды менее эластичные, </a:t>
            </a:r>
            <a:br>
              <a:rPr lang="ru-RU" sz="2800" b="1" i="1" dirty="0" smtClean="0">
                <a:solidFill>
                  <a:srgbClr val="6600CC"/>
                </a:solidFill>
                <a:latin typeface="Bookman Old Style" pitchFamily="18" charset="0"/>
              </a:rPr>
            </a:br>
            <a:r>
              <a:rPr lang="ru-RU" sz="2800" b="1" i="1" dirty="0" smtClean="0">
                <a:solidFill>
                  <a:srgbClr val="6600CC"/>
                </a:solidFill>
                <a:latin typeface="Bookman Old Style" pitchFamily="18" charset="0"/>
              </a:rPr>
              <a:t>снижается питание головного мозга, слабеет память.</a:t>
            </a:r>
            <a:r>
              <a:rPr lang="ru-RU" sz="2800" i="1" dirty="0" smtClean="0">
                <a:solidFill>
                  <a:srgbClr val="00518E"/>
                </a:solidFill>
                <a:latin typeface="Bookman Old Style" pitchFamily="18" charset="0"/>
              </a:rPr>
              <a:t/>
            </a:r>
            <a:br>
              <a:rPr lang="ru-RU" sz="2800" i="1" dirty="0" smtClean="0">
                <a:solidFill>
                  <a:srgbClr val="00518E"/>
                </a:solidFill>
                <a:latin typeface="Bookman Old Style" pitchFamily="18" charset="0"/>
              </a:rPr>
            </a:br>
            <a:endParaRPr lang="ru-RU" sz="2800" i="1" dirty="0">
              <a:solidFill>
                <a:srgbClr val="00518E"/>
              </a:solidFill>
              <a:latin typeface="Bookman Old Style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3074" name="Picture 2" descr="C:\Documents and Settings\Пользователь\Рабочий стол\курение\Схемка 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5728"/>
            <a:ext cx="4965971" cy="63579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4000504"/>
            <a:ext cx="46434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«Курильщики впускают врага в свои уста, который похищает их мозг.»</a:t>
            </a:r>
            <a:endParaRPr lang="ru-RU" sz="3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Пользователь\Рабочий стол\курение\Не прокури ЗДОРОВЬЕ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3606" b="5137"/>
          <a:stretch>
            <a:fillRect/>
          </a:stretch>
        </p:blipFill>
        <p:spPr bwMode="auto">
          <a:xfrm>
            <a:off x="168329" y="1428736"/>
            <a:ext cx="4498911" cy="47437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3643314"/>
            <a:ext cx="4543428" cy="2868610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Михайловке в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году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инфаркт перенесли   108 человек.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Первопричиной в 25% случаев является курение. Сколько человек могли остаться здоровыми? </a:t>
            </a:r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57686" y="428604"/>
            <a:ext cx="40719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1</a:t>
            </a:r>
            <a:r>
              <a:rPr lang="ru-RU" sz="2400" b="1" i="1" dirty="0" smtClean="0"/>
              <a:t>.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В норме пульс составляет 70 ударов минуту. После выкуренной сигареты пульс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учащается на 15%-25%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. Каков пульс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КУРИЛЬЩИКА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3286116" y="214290"/>
            <a:ext cx="5572164" cy="3286124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6115064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u="sng" dirty="0" smtClean="0">
                <a:solidFill>
                  <a:srgbClr val="FF0000"/>
                </a:solidFill>
              </a:rPr>
              <a:t>ЧТО ТАКОЕ ИНФАРКТ?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C32-9640-4BB2-BA8C-13108ABC0EB1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1027" name="Picture 3" descr="C:\Documents and Settings\Пользователь\Рабочий стол\курение\Сердце курильщика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215370" cy="527974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071934" y="928670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  Происходит закупорка коронарной артерии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  Нарушается питание сердечной мышцы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  Происходит омертвение сердечной мышцы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718</TotalTime>
  <Words>430</Words>
  <Application>Microsoft Office PowerPoint</Application>
  <PresentationFormat>Экран (4:3)</PresentationFormat>
  <Paragraphs>57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Интегрированный урок для 8-9 класса (математика + биология):  «Курить или не курить ?Посчитай и подумай».    Автор: учитель математики МБОУ СОШ № 5 г. Михайловки Волгоградской области  Соломатина Татьяна Александровна </vt:lpstr>
      <vt:lpstr>Прежде чем   закурить,  Посчитай и подумай</vt:lpstr>
      <vt:lpstr>Царь Михаил Фёдорович Романов </vt:lpstr>
      <vt:lpstr>В среднем 80% больных раком легких- курильщики. В  Михайловке в 2013 году зарегистрировано 130  больных  раком легких. Сколько человек могли бы избежать этого недуга?</vt:lpstr>
      <vt:lpstr>Слайд 5</vt:lpstr>
      <vt:lpstr>После курения уменьшается диаметр артерии на 30%.Чему стал равен  диаметр артерии, если он был равен 20 микрон?</vt:lpstr>
      <vt:lpstr>У курильщиков кровеносные сосуды менее эластичные,  снижается питание головного мозга, слабеет память. </vt:lpstr>
      <vt:lpstr>2. В Михайловке в 2012 году инфаркт перенесли   108 человек. Первопричиной в 25% случаев является курение. Сколько человек могли остаться здоровыми? </vt:lpstr>
      <vt:lpstr>ЧТО ТАКОЕ ИНФАРКТ?</vt:lpstr>
      <vt:lpstr>В России курят 50 % юношей и 30 % девушек. В Волгоградской области в 2013 закончат школу году 18 тыс. выпускников. По данным  Всемирной Организации Здравоохранения 25 % курящих умирает преждевременно. Сколько выпускников потеряют в среднем 10-15 лет своей жизни?</vt:lpstr>
      <vt:lpstr> Человек пробыл в накуренном помещении 1 час, это равноценно 4 выкуренным сигаретам.1 сигарета разрушает 5% дневной нормы витамина С.Сколько человек потерял витамина С, если дневная норма 60 мг? </vt:lpstr>
      <vt:lpstr>Социальный вред от курения</vt:lpstr>
      <vt:lpstr>Слайд 13</vt:lpstr>
      <vt:lpstr>Меры по ограничению курения:</vt:lpstr>
      <vt:lpstr>Как табак влияет на молодой организм: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Юляшка</cp:lastModifiedBy>
  <cp:revision>61</cp:revision>
  <dcterms:created xsi:type="dcterms:W3CDTF">2009-03-28T12:18:38Z</dcterms:created>
  <dcterms:modified xsi:type="dcterms:W3CDTF">2013-05-06T17:48:03Z</dcterms:modified>
</cp:coreProperties>
</file>