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65" r:id="rId6"/>
    <p:sldId id="259" r:id="rId7"/>
    <p:sldId id="261" r:id="rId8"/>
    <p:sldId id="262" r:id="rId9"/>
    <p:sldId id="258" r:id="rId10"/>
    <p:sldId id="266" r:id="rId11"/>
    <p:sldId id="269" r:id="rId12"/>
    <p:sldId id="270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2" r:id="rId31"/>
    <p:sldId id="257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395536" y="404664"/>
            <a:ext cx="8280920" cy="6048672"/>
          </a:xfrm>
          <a:prstGeom prst="flowChartAlternateProcess">
            <a:avLst/>
          </a:prstGeom>
          <a:solidFill>
            <a:srgbClr val="FFFFFF"/>
          </a:solidFill>
          <a:ln w="381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Рисунок 8" descr="a62768e55ea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188640"/>
            <a:ext cx="1520220" cy="1542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Словарные слова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1 класс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«Перспективная начальная школа»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 7\Pictures\-_1_~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7" y="571481"/>
            <a:ext cx="4500595" cy="3929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14351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</a:t>
            </a:r>
            <a:r>
              <a:rPr lang="ru-RU" sz="4400" i="1" u="sng" dirty="0" smtClean="0">
                <a:solidFill>
                  <a:srgbClr val="00B050"/>
                </a:solidFill>
              </a:rPr>
              <a:t>Е</a:t>
            </a:r>
            <a:r>
              <a:rPr lang="ru-RU" sz="4400" dirty="0" smtClean="0">
                <a:solidFill>
                  <a:srgbClr val="FF0000"/>
                </a:solidFill>
              </a:rPr>
              <a:t>Л</a:t>
            </a:r>
            <a:r>
              <a:rPr lang="ru-RU" sz="4400" i="1" u="sng" dirty="0" smtClean="0">
                <a:solidFill>
                  <a:srgbClr val="00B050"/>
                </a:solidFill>
              </a:rPr>
              <a:t>Е</a:t>
            </a:r>
            <a:r>
              <a:rPr lang="ru-RU" sz="4400" dirty="0" smtClean="0">
                <a:solidFill>
                  <a:srgbClr val="FF0000"/>
                </a:solidFill>
              </a:rPr>
              <a:t>ВИЗ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Р</a:t>
            </a:r>
            <a:endParaRPr lang="ru-RU" sz="4400" dirty="0"/>
          </a:p>
        </p:txBody>
      </p:sp>
      <p:sp>
        <p:nvSpPr>
          <p:cNvPr id="6" name="SMARTInkAnnotation13"/>
          <p:cNvSpPr/>
          <p:nvPr/>
        </p:nvSpPr>
        <p:spPr>
          <a:xfrm>
            <a:off x="4857750" y="5027414"/>
            <a:ext cx="62508" cy="107157"/>
          </a:xfrm>
          <a:custGeom>
            <a:avLst/>
            <a:gdLst/>
            <a:ahLst/>
            <a:cxnLst/>
            <a:rect l="0" t="0" r="0" b="0"/>
            <a:pathLst>
              <a:path w="62508" h="107157">
                <a:moveTo>
                  <a:pt x="62507" y="0"/>
                </a:moveTo>
                <a:lnTo>
                  <a:pt x="62507" y="8920"/>
                </a:lnTo>
                <a:lnTo>
                  <a:pt x="57767" y="8927"/>
                </a:lnTo>
                <a:lnTo>
                  <a:pt x="56370" y="9919"/>
                </a:lnTo>
                <a:lnTo>
                  <a:pt x="55439" y="11574"/>
                </a:lnTo>
                <a:lnTo>
                  <a:pt x="53610" y="17750"/>
                </a:lnTo>
                <a:lnTo>
                  <a:pt x="53580" y="25538"/>
                </a:lnTo>
                <a:lnTo>
                  <a:pt x="52587" y="26947"/>
                </a:lnTo>
                <a:lnTo>
                  <a:pt x="50933" y="28879"/>
                </a:lnTo>
                <a:lnTo>
                  <a:pt x="44757" y="35600"/>
                </a:lnTo>
                <a:lnTo>
                  <a:pt x="44696" y="38311"/>
                </a:lnTo>
                <a:lnTo>
                  <a:pt x="44658" y="43397"/>
                </a:lnTo>
                <a:lnTo>
                  <a:pt x="43662" y="43813"/>
                </a:lnTo>
                <a:lnTo>
                  <a:pt x="42007" y="44092"/>
                </a:lnTo>
                <a:lnTo>
                  <a:pt x="39910" y="44277"/>
                </a:lnTo>
                <a:lnTo>
                  <a:pt x="38513" y="45393"/>
                </a:lnTo>
                <a:lnTo>
                  <a:pt x="37581" y="47129"/>
                </a:lnTo>
                <a:lnTo>
                  <a:pt x="35827" y="53200"/>
                </a:lnTo>
                <a:lnTo>
                  <a:pt x="34799" y="54318"/>
                </a:lnTo>
                <a:lnTo>
                  <a:pt x="27159" y="62130"/>
                </a:lnTo>
                <a:lnTo>
                  <a:pt x="26953" y="64986"/>
                </a:lnTo>
                <a:lnTo>
                  <a:pt x="26898" y="67136"/>
                </a:lnTo>
                <a:lnTo>
                  <a:pt x="25870" y="68569"/>
                </a:lnTo>
                <a:lnTo>
                  <a:pt x="24191" y="69525"/>
                </a:lnTo>
                <a:lnTo>
                  <a:pt x="22080" y="70163"/>
                </a:lnTo>
                <a:lnTo>
                  <a:pt x="20673" y="71580"/>
                </a:lnTo>
                <a:lnTo>
                  <a:pt x="19735" y="73516"/>
                </a:lnTo>
                <a:lnTo>
                  <a:pt x="17968" y="79966"/>
                </a:lnTo>
                <a:lnTo>
                  <a:pt x="16940" y="81092"/>
                </a:lnTo>
                <a:lnTo>
                  <a:pt x="8962" y="89263"/>
                </a:lnTo>
                <a:lnTo>
                  <a:pt x="8939" y="94027"/>
                </a:lnTo>
                <a:lnTo>
                  <a:pt x="7943" y="95427"/>
                </a:lnTo>
                <a:lnTo>
                  <a:pt x="6288" y="96360"/>
                </a:lnTo>
                <a:lnTo>
                  <a:pt x="32" y="9821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4783215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</a:t>
            </a:r>
            <a:r>
              <a:rPr lang="ru-RU" sz="4400" i="1" u="sng" dirty="0" smtClean="0">
                <a:solidFill>
                  <a:srgbClr val="00B050"/>
                </a:solidFill>
              </a:rPr>
              <a:t>И</a:t>
            </a:r>
            <a:r>
              <a:rPr lang="ru-RU" sz="4400" dirty="0" smtClean="0">
                <a:solidFill>
                  <a:srgbClr val="FF0000"/>
                </a:solidFill>
              </a:rPr>
              <a:t>РОГ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Windows 7\Downloads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00042"/>
            <a:ext cx="4929222" cy="3643333"/>
          </a:xfrm>
          <a:prstGeom prst="rect">
            <a:avLst/>
          </a:prstGeom>
          <a:noFill/>
        </p:spPr>
      </p:pic>
      <p:sp>
        <p:nvSpPr>
          <p:cNvPr id="6" name="SMARTInkAnnotation12"/>
          <p:cNvSpPr/>
          <p:nvPr/>
        </p:nvSpPr>
        <p:spPr>
          <a:xfrm>
            <a:off x="4839890" y="4705945"/>
            <a:ext cx="44650" cy="116087"/>
          </a:xfrm>
          <a:custGeom>
            <a:avLst/>
            <a:gdLst/>
            <a:ahLst/>
            <a:cxnLst/>
            <a:rect l="0" t="0" r="0" b="0"/>
            <a:pathLst>
              <a:path w="44650" h="116087">
                <a:moveTo>
                  <a:pt x="44649" y="0"/>
                </a:moveTo>
                <a:lnTo>
                  <a:pt x="44649" y="17849"/>
                </a:lnTo>
                <a:lnTo>
                  <a:pt x="36960" y="17858"/>
                </a:lnTo>
                <a:lnTo>
                  <a:pt x="36546" y="18851"/>
                </a:lnTo>
                <a:lnTo>
                  <a:pt x="36270" y="20504"/>
                </a:lnTo>
                <a:lnTo>
                  <a:pt x="35721" y="26757"/>
                </a:lnTo>
                <a:lnTo>
                  <a:pt x="35719" y="29430"/>
                </a:lnTo>
                <a:lnTo>
                  <a:pt x="35719" y="34476"/>
                </a:lnTo>
                <a:lnTo>
                  <a:pt x="34727" y="34891"/>
                </a:lnTo>
                <a:lnTo>
                  <a:pt x="33073" y="35166"/>
                </a:lnTo>
                <a:lnTo>
                  <a:pt x="27157" y="35686"/>
                </a:lnTo>
                <a:lnTo>
                  <a:pt x="26953" y="38350"/>
                </a:lnTo>
                <a:lnTo>
                  <a:pt x="26799" y="44280"/>
                </a:lnTo>
                <a:lnTo>
                  <a:pt x="26789" y="58206"/>
                </a:lnTo>
                <a:lnTo>
                  <a:pt x="25797" y="59640"/>
                </a:lnTo>
                <a:lnTo>
                  <a:pt x="24144" y="60596"/>
                </a:lnTo>
                <a:lnTo>
                  <a:pt x="17968" y="62474"/>
                </a:lnTo>
                <a:lnTo>
                  <a:pt x="17908" y="65139"/>
                </a:lnTo>
                <a:lnTo>
                  <a:pt x="17861" y="71328"/>
                </a:lnTo>
                <a:lnTo>
                  <a:pt x="13119" y="76145"/>
                </a:lnTo>
                <a:lnTo>
                  <a:pt x="12715" y="77552"/>
                </a:lnTo>
                <a:lnTo>
                  <a:pt x="13438" y="78490"/>
                </a:lnTo>
                <a:lnTo>
                  <a:pt x="17601" y="80257"/>
                </a:lnTo>
                <a:lnTo>
                  <a:pt x="16694" y="80294"/>
                </a:lnTo>
                <a:lnTo>
                  <a:pt x="13042" y="80334"/>
                </a:lnTo>
                <a:lnTo>
                  <a:pt x="11671" y="81337"/>
                </a:lnTo>
                <a:lnTo>
                  <a:pt x="10758" y="82999"/>
                </a:lnTo>
                <a:lnTo>
                  <a:pt x="8939" y="89265"/>
                </a:lnTo>
                <a:lnTo>
                  <a:pt x="8930" y="98194"/>
                </a:lnTo>
                <a:lnTo>
                  <a:pt x="1241" y="98224"/>
                </a:lnTo>
                <a:lnTo>
                  <a:pt x="828" y="99217"/>
                </a:lnTo>
                <a:lnTo>
                  <a:pt x="552" y="100871"/>
                </a:lnTo>
                <a:lnTo>
                  <a:pt x="2" y="107124"/>
                </a:lnTo>
                <a:lnTo>
                  <a:pt x="0" y="109802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4783215"/>
            <a:ext cx="3557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</a:t>
            </a:r>
            <a:r>
              <a:rPr lang="ru-RU" sz="4400" i="1" u="sng" dirty="0" smtClean="0">
                <a:solidFill>
                  <a:srgbClr val="00B050"/>
                </a:solidFill>
              </a:rPr>
              <a:t>Е</a:t>
            </a:r>
            <a:r>
              <a:rPr lang="ru-RU" sz="4400" dirty="0" smtClean="0">
                <a:solidFill>
                  <a:srgbClr val="FF0000"/>
                </a:solidFill>
              </a:rPr>
              <a:t>ЖУРНЫЙ</a:t>
            </a:r>
            <a:endParaRPr lang="ru-RU" sz="4400" dirty="0"/>
          </a:p>
        </p:txBody>
      </p:sp>
      <p:pic>
        <p:nvPicPr>
          <p:cNvPr id="1026" name="Picture 2" descr="D:\МОЯ\асер\Мои рисунки\education\kids\abc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571480"/>
            <a:ext cx="4572032" cy="3908981"/>
          </a:xfrm>
          <a:prstGeom prst="roundRect">
            <a:avLst/>
          </a:prstGeom>
          <a:noFill/>
        </p:spPr>
      </p:pic>
      <p:sp>
        <p:nvSpPr>
          <p:cNvPr id="6" name="SMARTInkAnnotation0"/>
          <p:cNvSpPr/>
          <p:nvPr/>
        </p:nvSpPr>
        <p:spPr>
          <a:xfrm>
            <a:off x="4572000" y="4732734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62507" y="0"/>
                </a:moveTo>
                <a:lnTo>
                  <a:pt x="71437" y="0"/>
                </a:lnTo>
                <a:lnTo>
                  <a:pt x="62539" y="0"/>
                </a:lnTo>
                <a:lnTo>
                  <a:pt x="62507" y="17491"/>
                </a:lnTo>
                <a:lnTo>
                  <a:pt x="61515" y="17614"/>
                </a:lnTo>
                <a:lnTo>
                  <a:pt x="59862" y="17696"/>
                </a:lnTo>
                <a:lnTo>
                  <a:pt x="54819" y="17827"/>
                </a:lnTo>
                <a:lnTo>
                  <a:pt x="54405" y="18830"/>
                </a:lnTo>
                <a:lnTo>
                  <a:pt x="53945" y="22590"/>
                </a:lnTo>
                <a:lnTo>
                  <a:pt x="53580" y="26757"/>
                </a:lnTo>
                <a:lnTo>
                  <a:pt x="53578" y="34474"/>
                </a:lnTo>
                <a:lnTo>
                  <a:pt x="52585" y="34889"/>
                </a:lnTo>
                <a:lnTo>
                  <a:pt x="50932" y="35166"/>
                </a:lnTo>
                <a:lnTo>
                  <a:pt x="45016" y="35686"/>
                </a:lnTo>
                <a:lnTo>
                  <a:pt x="44811" y="38350"/>
                </a:lnTo>
                <a:lnTo>
                  <a:pt x="44650" y="44539"/>
                </a:lnTo>
                <a:lnTo>
                  <a:pt x="44649" y="49356"/>
                </a:lnTo>
                <a:lnTo>
                  <a:pt x="43657" y="50763"/>
                </a:lnTo>
                <a:lnTo>
                  <a:pt x="42003" y="51701"/>
                </a:lnTo>
                <a:lnTo>
                  <a:pt x="36960" y="53207"/>
                </a:lnTo>
                <a:lnTo>
                  <a:pt x="36546" y="54323"/>
                </a:lnTo>
                <a:lnTo>
                  <a:pt x="36086" y="58208"/>
                </a:lnTo>
                <a:lnTo>
                  <a:pt x="35750" y="62130"/>
                </a:lnTo>
                <a:lnTo>
                  <a:pt x="35721" y="70163"/>
                </a:lnTo>
                <a:lnTo>
                  <a:pt x="34728" y="70587"/>
                </a:lnTo>
                <a:lnTo>
                  <a:pt x="33073" y="70871"/>
                </a:lnTo>
                <a:lnTo>
                  <a:pt x="30979" y="71060"/>
                </a:lnTo>
                <a:lnTo>
                  <a:pt x="29581" y="72178"/>
                </a:lnTo>
                <a:lnTo>
                  <a:pt x="28651" y="73916"/>
                </a:lnTo>
                <a:lnTo>
                  <a:pt x="26897" y="79990"/>
                </a:lnTo>
                <a:lnTo>
                  <a:pt x="25869" y="81108"/>
                </a:lnTo>
                <a:lnTo>
                  <a:pt x="18229" y="88919"/>
                </a:lnTo>
                <a:lnTo>
                  <a:pt x="18023" y="91775"/>
                </a:lnTo>
                <a:lnTo>
                  <a:pt x="17869" y="97849"/>
                </a:lnTo>
                <a:lnTo>
                  <a:pt x="16873" y="97975"/>
                </a:lnTo>
                <a:lnTo>
                  <a:pt x="15218" y="98059"/>
                </a:lnTo>
                <a:lnTo>
                  <a:pt x="13121" y="98115"/>
                </a:lnTo>
                <a:lnTo>
                  <a:pt x="11724" y="99144"/>
                </a:lnTo>
                <a:lnTo>
                  <a:pt x="10792" y="100823"/>
                </a:lnTo>
                <a:lnTo>
                  <a:pt x="9038" y="106785"/>
                </a:lnTo>
                <a:lnTo>
                  <a:pt x="8978" y="109637"/>
                </a:lnTo>
                <a:lnTo>
                  <a:pt x="8932" y="115708"/>
                </a:lnTo>
                <a:lnTo>
                  <a:pt x="7939" y="115834"/>
                </a:lnTo>
                <a:lnTo>
                  <a:pt x="6284" y="115918"/>
                </a:lnTo>
                <a:lnTo>
                  <a:pt x="1241" y="116052"/>
                </a:lnTo>
                <a:lnTo>
                  <a:pt x="827" y="117056"/>
                </a:lnTo>
                <a:lnTo>
                  <a:pt x="367" y="120817"/>
                </a:lnTo>
                <a:lnTo>
                  <a:pt x="2" y="124983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Я\АРЕШКО О.С\Downloads\картинки интернет\портфел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714356"/>
            <a:ext cx="3429024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4721662"/>
            <a:ext cx="4286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РТФЕЛЬ</a:t>
            </a:r>
            <a:endParaRPr lang="ru-RU" sz="4400" dirty="0"/>
          </a:p>
        </p:txBody>
      </p:sp>
      <p:sp>
        <p:nvSpPr>
          <p:cNvPr id="6" name="SMARTInkAnnotation11"/>
          <p:cNvSpPr/>
          <p:nvPr/>
        </p:nvSpPr>
        <p:spPr>
          <a:xfrm>
            <a:off x="4884539" y="4589859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53578" y="0"/>
                </a:moveTo>
                <a:lnTo>
                  <a:pt x="53578" y="17850"/>
                </a:lnTo>
                <a:lnTo>
                  <a:pt x="48838" y="17857"/>
                </a:lnTo>
                <a:lnTo>
                  <a:pt x="47440" y="18849"/>
                </a:lnTo>
                <a:lnTo>
                  <a:pt x="46510" y="20504"/>
                </a:lnTo>
                <a:lnTo>
                  <a:pt x="44680" y="26680"/>
                </a:lnTo>
                <a:lnTo>
                  <a:pt x="44648" y="52334"/>
                </a:lnTo>
                <a:lnTo>
                  <a:pt x="43656" y="52748"/>
                </a:lnTo>
                <a:lnTo>
                  <a:pt x="42002" y="53025"/>
                </a:lnTo>
                <a:lnTo>
                  <a:pt x="39908" y="53210"/>
                </a:lnTo>
                <a:lnTo>
                  <a:pt x="38511" y="54324"/>
                </a:lnTo>
                <a:lnTo>
                  <a:pt x="37580" y="56060"/>
                </a:lnTo>
                <a:lnTo>
                  <a:pt x="35827" y="62131"/>
                </a:lnTo>
                <a:lnTo>
                  <a:pt x="35767" y="64986"/>
                </a:lnTo>
                <a:lnTo>
                  <a:pt x="35721" y="71060"/>
                </a:lnTo>
                <a:lnTo>
                  <a:pt x="34728" y="72178"/>
                </a:lnTo>
                <a:lnTo>
                  <a:pt x="26898" y="80255"/>
                </a:lnTo>
                <a:lnTo>
                  <a:pt x="26837" y="82963"/>
                </a:lnTo>
                <a:lnTo>
                  <a:pt x="26790" y="93927"/>
                </a:lnTo>
                <a:lnTo>
                  <a:pt x="25797" y="95360"/>
                </a:lnTo>
                <a:lnTo>
                  <a:pt x="24143" y="96316"/>
                </a:lnTo>
                <a:lnTo>
                  <a:pt x="18227" y="98115"/>
                </a:lnTo>
                <a:lnTo>
                  <a:pt x="18022" y="100823"/>
                </a:lnTo>
                <a:lnTo>
                  <a:pt x="17861" y="107046"/>
                </a:lnTo>
                <a:lnTo>
                  <a:pt x="17859" y="115715"/>
                </a:lnTo>
                <a:lnTo>
                  <a:pt x="16867" y="116831"/>
                </a:lnTo>
                <a:lnTo>
                  <a:pt x="9038" y="124904"/>
                </a:lnTo>
                <a:lnTo>
                  <a:pt x="8961" y="124982"/>
                </a:lnTo>
                <a:lnTo>
                  <a:pt x="8930" y="133836"/>
                </a:lnTo>
                <a:lnTo>
                  <a:pt x="367" y="142504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Я\АРЕШКО О.С\Downloads\картинки интернет\пенал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571480"/>
            <a:ext cx="5286412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4786321"/>
            <a:ext cx="4214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</a:t>
            </a:r>
            <a:r>
              <a:rPr lang="ru-RU" sz="4400" i="1" u="sng" dirty="0" smtClean="0">
                <a:solidFill>
                  <a:srgbClr val="00B050"/>
                </a:solidFill>
              </a:rPr>
              <a:t>Е</a:t>
            </a:r>
            <a:r>
              <a:rPr lang="ru-RU" sz="4400" dirty="0" smtClean="0">
                <a:solidFill>
                  <a:srgbClr val="FF0000"/>
                </a:solidFill>
              </a:rPr>
              <a:t>НАЛ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SMARTInkAnnotation10"/>
          <p:cNvSpPr/>
          <p:nvPr/>
        </p:nvSpPr>
        <p:spPr>
          <a:xfrm>
            <a:off x="4813101" y="4714875"/>
            <a:ext cx="35720" cy="116086"/>
          </a:xfrm>
          <a:custGeom>
            <a:avLst/>
            <a:gdLst/>
            <a:ahLst/>
            <a:cxnLst/>
            <a:rect l="0" t="0" r="0" b="0"/>
            <a:pathLst>
              <a:path w="35720" h="116086">
                <a:moveTo>
                  <a:pt x="35719" y="0"/>
                </a:moveTo>
                <a:lnTo>
                  <a:pt x="35719" y="8897"/>
                </a:lnTo>
                <a:lnTo>
                  <a:pt x="28030" y="8926"/>
                </a:lnTo>
                <a:lnTo>
                  <a:pt x="27617" y="9919"/>
                </a:lnTo>
                <a:lnTo>
                  <a:pt x="27341" y="11574"/>
                </a:lnTo>
                <a:lnTo>
                  <a:pt x="26791" y="17827"/>
                </a:lnTo>
                <a:lnTo>
                  <a:pt x="26789" y="35350"/>
                </a:lnTo>
                <a:lnTo>
                  <a:pt x="25797" y="36465"/>
                </a:lnTo>
                <a:lnTo>
                  <a:pt x="18227" y="44271"/>
                </a:lnTo>
                <a:lnTo>
                  <a:pt x="18023" y="47126"/>
                </a:lnTo>
                <a:lnTo>
                  <a:pt x="17862" y="53466"/>
                </a:lnTo>
                <a:lnTo>
                  <a:pt x="17859" y="62136"/>
                </a:lnTo>
                <a:lnTo>
                  <a:pt x="16867" y="63252"/>
                </a:lnTo>
                <a:lnTo>
                  <a:pt x="9298" y="71060"/>
                </a:lnTo>
                <a:lnTo>
                  <a:pt x="9093" y="73915"/>
                </a:lnTo>
                <a:lnTo>
                  <a:pt x="8932" y="80255"/>
                </a:lnTo>
                <a:lnTo>
                  <a:pt x="8930" y="88925"/>
                </a:lnTo>
                <a:lnTo>
                  <a:pt x="7938" y="90041"/>
                </a:lnTo>
                <a:lnTo>
                  <a:pt x="1241" y="96952"/>
                </a:lnTo>
                <a:lnTo>
                  <a:pt x="1820" y="97377"/>
                </a:lnTo>
                <a:lnTo>
                  <a:pt x="3198" y="97660"/>
                </a:lnTo>
                <a:lnTo>
                  <a:pt x="5108" y="97849"/>
                </a:lnTo>
                <a:lnTo>
                  <a:pt x="5390" y="97974"/>
                </a:lnTo>
                <a:lnTo>
                  <a:pt x="4585" y="98058"/>
                </a:lnTo>
                <a:lnTo>
                  <a:pt x="3057" y="98114"/>
                </a:lnTo>
                <a:lnTo>
                  <a:pt x="2038" y="99144"/>
                </a:lnTo>
                <a:lnTo>
                  <a:pt x="1358" y="100822"/>
                </a:lnTo>
                <a:lnTo>
                  <a:pt x="11" y="107107"/>
                </a:lnTo>
                <a:lnTo>
                  <a:pt x="0" y="107153"/>
                </a:lnTo>
                <a:lnTo>
                  <a:pt x="0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4783214"/>
            <a:ext cx="4838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Р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НДАШ</a:t>
            </a:r>
            <a:endParaRPr lang="ru-RU" sz="4400" dirty="0"/>
          </a:p>
        </p:txBody>
      </p:sp>
      <p:pic>
        <p:nvPicPr>
          <p:cNvPr id="2051" name="Picture 3" descr="C:\Users\Windows 7\Downloads\blue-pencil-icon-psd_30-22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571480"/>
            <a:ext cx="4910151" cy="3714776"/>
          </a:xfrm>
          <a:prstGeom prst="rect">
            <a:avLst/>
          </a:prstGeom>
          <a:noFill/>
        </p:spPr>
      </p:pic>
      <p:sp>
        <p:nvSpPr>
          <p:cNvPr id="6" name="SMARTInkAnnotation9"/>
          <p:cNvSpPr/>
          <p:nvPr/>
        </p:nvSpPr>
        <p:spPr>
          <a:xfrm>
            <a:off x="5357812" y="482203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MARTInkAnnotation9"/>
          <p:cNvSpPr/>
          <p:nvPr/>
        </p:nvSpPr>
        <p:spPr>
          <a:xfrm>
            <a:off x="5268515" y="4795242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89297" y="0"/>
                </a:moveTo>
                <a:lnTo>
                  <a:pt x="89297" y="7688"/>
                </a:lnTo>
                <a:lnTo>
                  <a:pt x="88305" y="8102"/>
                </a:lnTo>
                <a:lnTo>
                  <a:pt x="86651" y="8377"/>
                </a:lnTo>
                <a:lnTo>
                  <a:pt x="80399" y="8927"/>
                </a:lnTo>
                <a:lnTo>
                  <a:pt x="80367" y="8929"/>
                </a:lnTo>
                <a:lnTo>
                  <a:pt x="71440" y="17856"/>
                </a:lnTo>
                <a:lnTo>
                  <a:pt x="71438" y="25547"/>
                </a:lnTo>
                <a:lnTo>
                  <a:pt x="70445" y="25961"/>
                </a:lnTo>
                <a:lnTo>
                  <a:pt x="68792" y="26237"/>
                </a:lnTo>
                <a:lnTo>
                  <a:pt x="62540" y="26786"/>
                </a:lnTo>
                <a:lnTo>
                  <a:pt x="53581" y="35716"/>
                </a:lnTo>
                <a:lnTo>
                  <a:pt x="53579" y="40458"/>
                </a:lnTo>
                <a:lnTo>
                  <a:pt x="52587" y="41855"/>
                </a:lnTo>
                <a:lnTo>
                  <a:pt x="50933" y="42785"/>
                </a:lnTo>
                <a:lnTo>
                  <a:pt x="45016" y="44539"/>
                </a:lnTo>
                <a:lnTo>
                  <a:pt x="44812" y="47245"/>
                </a:lnTo>
                <a:lnTo>
                  <a:pt x="44651" y="53468"/>
                </a:lnTo>
                <a:lnTo>
                  <a:pt x="36547" y="61673"/>
                </a:lnTo>
                <a:lnTo>
                  <a:pt x="35751" y="62475"/>
                </a:lnTo>
                <a:lnTo>
                  <a:pt x="35721" y="70193"/>
                </a:lnTo>
                <a:lnTo>
                  <a:pt x="34729" y="70607"/>
                </a:lnTo>
                <a:lnTo>
                  <a:pt x="33074" y="70885"/>
                </a:lnTo>
                <a:lnTo>
                  <a:pt x="28031" y="71328"/>
                </a:lnTo>
                <a:lnTo>
                  <a:pt x="27617" y="72357"/>
                </a:lnTo>
                <a:lnTo>
                  <a:pt x="27341" y="74034"/>
                </a:lnTo>
                <a:lnTo>
                  <a:pt x="26792" y="80334"/>
                </a:lnTo>
                <a:lnTo>
                  <a:pt x="17892" y="89264"/>
                </a:lnTo>
                <a:lnTo>
                  <a:pt x="17869" y="94027"/>
                </a:lnTo>
                <a:lnTo>
                  <a:pt x="16874" y="95427"/>
                </a:lnTo>
                <a:lnTo>
                  <a:pt x="15218" y="96360"/>
                </a:lnTo>
                <a:lnTo>
                  <a:pt x="9298" y="98117"/>
                </a:lnTo>
                <a:lnTo>
                  <a:pt x="9093" y="100823"/>
                </a:lnTo>
                <a:lnTo>
                  <a:pt x="8940" y="106785"/>
                </a:lnTo>
                <a:lnTo>
                  <a:pt x="6289" y="106991"/>
                </a:lnTo>
                <a:lnTo>
                  <a:pt x="368" y="107146"/>
                </a:lnTo>
                <a:lnTo>
                  <a:pt x="164" y="109797"/>
                </a:lnTo>
                <a:lnTo>
                  <a:pt x="1" y="116053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4783215"/>
            <a:ext cx="4311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Л</a:t>
            </a:r>
            <a:r>
              <a:rPr lang="ru-RU" sz="4400" i="1" u="sng" dirty="0" smtClean="0">
                <a:solidFill>
                  <a:srgbClr val="00B050"/>
                </a:solidFill>
              </a:rPr>
              <a:t>И</a:t>
            </a:r>
            <a:r>
              <a:rPr lang="ru-RU" sz="4400" dirty="0" smtClean="0">
                <a:solidFill>
                  <a:srgbClr val="FF0000"/>
                </a:solidFill>
              </a:rPr>
              <a:t>НЕЙКА</a:t>
            </a:r>
            <a:endParaRPr lang="ru-RU" sz="4400" dirty="0"/>
          </a:p>
        </p:txBody>
      </p:sp>
      <p:pic>
        <p:nvPicPr>
          <p:cNvPr id="3074" name="Picture 2" descr="C:\Users\Windows 7\Downloads\3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794421">
            <a:off x="2715841" y="1185363"/>
            <a:ext cx="3407426" cy="2891130"/>
          </a:xfrm>
          <a:prstGeom prst="rect">
            <a:avLst/>
          </a:prstGeom>
          <a:noFill/>
        </p:spPr>
      </p:pic>
      <p:sp>
        <p:nvSpPr>
          <p:cNvPr id="5" name="SMARTInkAnnotation8"/>
          <p:cNvSpPr/>
          <p:nvPr/>
        </p:nvSpPr>
        <p:spPr>
          <a:xfrm>
            <a:off x="5339953" y="4732734"/>
            <a:ext cx="71438" cy="169665"/>
          </a:xfrm>
          <a:custGeom>
            <a:avLst/>
            <a:gdLst/>
            <a:ahLst/>
            <a:cxnLst/>
            <a:rect l="0" t="0" r="0" b="0"/>
            <a:pathLst>
              <a:path w="71438" h="169665">
                <a:moveTo>
                  <a:pt x="71437" y="0"/>
                </a:moveTo>
                <a:lnTo>
                  <a:pt x="71437" y="8820"/>
                </a:lnTo>
                <a:lnTo>
                  <a:pt x="70445" y="8857"/>
                </a:lnTo>
                <a:lnTo>
                  <a:pt x="62616" y="8928"/>
                </a:lnTo>
                <a:lnTo>
                  <a:pt x="62540" y="13670"/>
                </a:lnTo>
                <a:lnTo>
                  <a:pt x="62507" y="26679"/>
                </a:lnTo>
                <a:lnTo>
                  <a:pt x="59862" y="29386"/>
                </a:lnTo>
                <a:lnTo>
                  <a:pt x="53687" y="35609"/>
                </a:lnTo>
                <a:lnTo>
                  <a:pt x="53610" y="40426"/>
                </a:lnTo>
                <a:lnTo>
                  <a:pt x="53579" y="49279"/>
                </a:lnTo>
                <a:lnTo>
                  <a:pt x="52586" y="50712"/>
                </a:lnTo>
                <a:lnTo>
                  <a:pt x="50933" y="51667"/>
                </a:lnTo>
                <a:lnTo>
                  <a:pt x="45889" y="53201"/>
                </a:lnTo>
                <a:lnTo>
                  <a:pt x="45476" y="54319"/>
                </a:lnTo>
                <a:lnTo>
                  <a:pt x="45016" y="58206"/>
                </a:lnTo>
                <a:lnTo>
                  <a:pt x="44720" y="62650"/>
                </a:lnTo>
                <a:lnTo>
                  <a:pt x="44650" y="71037"/>
                </a:lnTo>
                <a:lnTo>
                  <a:pt x="43658" y="72162"/>
                </a:lnTo>
                <a:lnTo>
                  <a:pt x="36960" y="79090"/>
                </a:lnTo>
                <a:lnTo>
                  <a:pt x="36270" y="82445"/>
                </a:lnTo>
                <a:lnTo>
                  <a:pt x="35728" y="89178"/>
                </a:lnTo>
                <a:lnTo>
                  <a:pt x="35719" y="102596"/>
                </a:lnTo>
                <a:lnTo>
                  <a:pt x="34726" y="104116"/>
                </a:lnTo>
                <a:lnTo>
                  <a:pt x="33073" y="105130"/>
                </a:lnTo>
                <a:lnTo>
                  <a:pt x="28030" y="106756"/>
                </a:lnTo>
                <a:lnTo>
                  <a:pt x="27616" y="107882"/>
                </a:lnTo>
                <a:lnTo>
                  <a:pt x="27156" y="111778"/>
                </a:lnTo>
                <a:lnTo>
                  <a:pt x="26810" y="116826"/>
                </a:lnTo>
                <a:lnTo>
                  <a:pt x="26791" y="123741"/>
                </a:lnTo>
                <a:lnTo>
                  <a:pt x="25798" y="124166"/>
                </a:lnTo>
                <a:lnTo>
                  <a:pt x="24144" y="124449"/>
                </a:lnTo>
                <a:lnTo>
                  <a:pt x="22049" y="124638"/>
                </a:lnTo>
                <a:lnTo>
                  <a:pt x="20652" y="125756"/>
                </a:lnTo>
                <a:lnTo>
                  <a:pt x="19721" y="127494"/>
                </a:lnTo>
                <a:lnTo>
                  <a:pt x="17891" y="133834"/>
                </a:lnTo>
                <a:lnTo>
                  <a:pt x="17861" y="141624"/>
                </a:lnTo>
                <a:lnTo>
                  <a:pt x="16869" y="142041"/>
                </a:lnTo>
                <a:lnTo>
                  <a:pt x="15214" y="142319"/>
                </a:lnTo>
                <a:lnTo>
                  <a:pt x="10171" y="142765"/>
                </a:lnTo>
                <a:lnTo>
                  <a:pt x="9757" y="143793"/>
                </a:lnTo>
                <a:lnTo>
                  <a:pt x="9174" y="148990"/>
                </a:lnTo>
                <a:lnTo>
                  <a:pt x="8936" y="152723"/>
                </a:lnTo>
                <a:lnTo>
                  <a:pt x="8930" y="160363"/>
                </a:lnTo>
                <a:lnTo>
                  <a:pt x="7937" y="160487"/>
                </a:lnTo>
                <a:lnTo>
                  <a:pt x="6284" y="160570"/>
                </a:lnTo>
                <a:lnTo>
                  <a:pt x="367" y="160725"/>
                </a:lnTo>
                <a:lnTo>
                  <a:pt x="109" y="165472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48680"/>
            <a:ext cx="3744416" cy="336267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1" y="4783215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КВ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ДРАТ</a:t>
            </a:r>
            <a:endParaRPr lang="ru-RU" sz="4400" dirty="0"/>
          </a:p>
        </p:txBody>
      </p:sp>
      <p:sp>
        <p:nvSpPr>
          <p:cNvPr id="5" name="SMARTInkAnnotation7"/>
          <p:cNvSpPr/>
          <p:nvPr/>
        </p:nvSpPr>
        <p:spPr>
          <a:xfrm>
            <a:off x="5072062" y="4768453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26789" y="0"/>
                </a:moveTo>
                <a:lnTo>
                  <a:pt x="26789" y="53200"/>
                </a:lnTo>
                <a:lnTo>
                  <a:pt x="25797" y="53326"/>
                </a:lnTo>
                <a:lnTo>
                  <a:pt x="24143" y="53410"/>
                </a:lnTo>
                <a:lnTo>
                  <a:pt x="22049" y="53466"/>
                </a:lnTo>
                <a:lnTo>
                  <a:pt x="20652" y="54496"/>
                </a:lnTo>
                <a:lnTo>
                  <a:pt x="19721" y="56174"/>
                </a:lnTo>
                <a:lnTo>
                  <a:pt x="17968" y="62137"/>
                </a:lnTo>
                <a:lnTo>
                  <a:pt x="17908" y="64988"/>
                </a:lnTo>
                <a:lnTo>
                  <a:pt x="17859" y="84995"/>
                </a:lnTo>
                <a:lnTo>
                  <a:pt x="16867" y="86429"/>
                </a:lnTo>
                <a:lnTo>
                  <a:pt x="15214" y="87385"/>
                </a:lnTo>
                <a:lnTo>
                  <a:pt x="13119" y="88022"/>
                </a:lnTo>
                <a:lnTo>
                  <a:pt x="11722" y="89439"/>
                </a:lnTo>
                <a:lnTo>
                  <a:pt x="10791" y="91376"/>
                </a:lnTo>
                <a:lnTo>
                  <a:pt x="9039" y="97826"/>
                </a:lnTo>
                <a:lnTo>
                  <a:pt x="8978" y="100694"/>
                </a:lnTo>
                <a:lnTo>
                  <a:pt x="8930" y="114835"/>
                </a:lnTo>
                <a:lnTo>
                  <a:pt x="7938" y="115252"/>
                </a:lnTo>
                <a:lnTo>
                  <a:pt x="6284" y="115529"/>
                </a:lnTo>
                <a:lnTo>
                  <a:pt x="1241" y="115976"/>
                </a:lnTo>
                <a:lnTo>
                  <a:pt x="827" y="117004"/>
                </a:lnTo>
                <a:lnTo>
                  <a:pt x="368" y="120793"/>
                </a:lnTo>
                <a:lnTo>
                  <a:pt x="10" y="124906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 7\Pictures\ustroystvo_plavnogo_vklucheniy_lamp_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476672"/>
            <a:ext cx="4968552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4783215"/>
            <a:ext cx="3270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КВ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РТИР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sp>
        <p:nvSpPr>
          <p:cNvPr id="5" name="SMARTInkAnnotation6"/>
          <p:cNvSpPr/>
          <p:nvPr/>
        </p:nvSpPr>
        <p:spPr>
          <a:xfrm>
            <a:off x="5697140" y="4750593"/>
            <a:ext cx="71439" cy="151806"/>
          </a:xfrm>
          <a:custGeom>
            <a:avLst/>
            <a:gdLst/>
            <a:ahLst/>
            <a:cxnLst/>
            <a:rect l="0" t="0" r="0" b="0"/>
            <a:pathLst>
              <a:path w="71439" h="151806">
                <a:moveTo>
                  <a:pt x="71438" y="0"/>
                </a:moveTo>
                <a:lnTo>
                  <a:pt x="66697" y="0"/>
                </a:lnTo>
                <a:lnTo>
                  <a:pt x="65300" y="992"/>
                </a:lnTo>
                <a:lnTo>
                  <a:pt x="64369" y="2646"/>
                </a:lnTo>
                <a:lnTo>
                  <a:pt x="62540" y="8821"/>
                </a:lnTo>
                <a:lnTo>
                  <a:pt x="62508" y="22490"/>
                </a:lnTo>
                <a:lnTo>
                  <a:pt x="61516" y="23923"/>
                </a:lnTo>
                <a:lnTo>
                  <a:pt x="59862" y="24879"/>
                </a:lnTo>
                <a:lnTo>
                  <a:pt x="54819" y="26412"/>
                </a:lnTo>
                <a:lnTo>
                  <a:pt x="54406" y="27530"/>
                </a:lnTo>
                <a:lnTo>
                  <a:pt x="53946" y="31418"/>
                </a:lnTo>
                <a:lnTo>
                  <a:pt x="53650" y="35862"/>
                </a:lnTo>
                <a:lnTo>
                  <a:pt x="53610" y="40082"/>
                </a:lnTo>
                <a:lnTo>
                  <a:pt x="52607" y="41604"/>
                </a:lnTo>
                <a:lnTo>
                  <a:pt x="50947" y="42619"/>
                </a:lnTo>
                <a:lnTo>
                  <a:pt x="48847" y="43295"/>
                </a:lnTo>
                <a:lnTo>
                  <a:pt x="47448" y="44739"/>
                </a:lnTo>
                <a:lnTo>
                  <a:pt x="46515" y="46693"/>
                </a:lnTo>
                <a:lnTo>
                  <a:pt x="45017" y="52218"/>
                </a:lnTo>
                <a:lnTo>
                  <a:pt x="43902" y="53664"/>
                </a:lnTo>
                <a:lnTo>
                  <a:pt x="42167" y="55620"/>
                </a:lnTo>
                <a:lnTo>
                  <a:pt x="36993" y="61147"/>
                </a:lnTo>
                <a:lnTo>
                  <a:pt x="36284" y="64549"/>
                </a:lnTo>
                <a:lnTo>
                  <a:pt x="35830" y="70077"/>
                </a:lnTo>
                <a:lnTo>
                  <a:pt x="34801" y="71523"/>
                </a:lnTo>
                <a:lnTo>
                  <a:pt x="33122" y="73479"/>
                </a:lnTo>
                <a:lnTo>
                  <a:pt x="28040" y="79006"/>
                </a:lnTo>
                <a:lnTo>
                  <a:pt x="27345" y="82409"/>
                </a:lnTo>
                <a:lnTo>
                  <a:pt x="27160" y="84704"/>
                </a:lnTo>
                <a:lnTo>
                  <a:pt x="27036" y="87227"/>
                </a:lnTo>
                <a:lnTo>
                  <a:pt x="26898" y="92676"/>
                </a:lnTo>
                <a:lnTo>
                  <a:pt x="25870" y="94527"/>
                </a:lnTo>
                <a:lnTo>
                  <a:pt x="24192" y="95760"/>
                </a:lnTo>
                <a:lnTo>
                  <a:pt x="22081" y="96582"/>
                </a:lnTo>
                <a:lnTo>
                  <a:pt x="20674" y="98123"/>
                </a:lnTo>
                <a:lnTo>
                  <a:pt x="19736" y="100142"/>
                </a:lnTo>
                <a:lnTo>
                  <a:pt x="18230" y="105771"/>
                </a:lnTo>
                <a:lnTo>
                  <a:pt x="18024" y="109186"/>
                </a:lnTo>
                <a:lnTo>
                  <a:pt x="17969" y="111486"/>
                </a:lnTo>
                <a:lnTo>
                  <a:pt x="16941" y="114012"/>
                </a:lnTo>
                <a:lnTo>
                  <a:pt x="15262" y="116687"/>
                </a:lnTo>
                <a:lnTo>
                  <a:pt x="10181" y="123370"/>
                </a:lnTo>
                <a:lnTo>
                  <a:pt x="9486" y="126930"/>
                </a:lnTo>
                <a:lnTo>
                  <a:pt x="9039" y="132560"/>
                </a:lnTo>
                <a:lnTo>
                  <a:pt x="8011" y="133022"/>
                </a:lnTo>
                <a:lnTo>
                  <a:pt x="6333" y="133329"/>
                </a:lnTo>
                <a:lnTo>
                  <a:pt x="4222" y="133535"/>
                </a:lnTo>
                <a:lnTo>
                  <a:pt x="2815" y="134664"/>
                </a:lnTo>
                <a:lnTo>
                  <a:pt x="1876" y="136409"/>
                </a:lnTo>
                <a:lnTo>
                  <a:pt x="109" y="142496"/>
                </a:lnTo>
                <a:lnTo>
                  <a:pt x="49" y="145353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 7\Pictures\МОСК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476672"/>
            <a:ext cx="5688632" cy="3662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7788" y="4783215"/>
            <a:ext cx="2668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</a:rPr>
              <a:t>М</a:t>
            </a:r>
            <a:r>
              <a:rPr lang="ru-RU" sz="4400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сква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sp>
        <p:nvSpPr>
          <p:cNvPr id="6" name="SMARTInkAnnotation5"/>
          <p:cNvSpPr/>
          <p:nvPr/>
        </p:nvSpPr>
        <p:spPr>
          <a:xfrm>
            <a:off x="5339953" y="4857750"/>
            <a:ext cx="62508" cy="142876"/>
          </a:xfrm>
          <a:custGeom>
            <a:avLst/>
            <a:gdLst/>
            <a:ahLst/>
            <a:cxnLst/>
            <a:rect l="0" t="0" r="0" b="0"/>
            <a:pathLst>
              <a:path w="62508" h="142876">
                <a:moveTo>
                  <a:pt x="62507" y="0"/>
                </a:moveTo>
                <a:lnTo>
                  <a:pt x="62507" y="8561"/>
                </a:lnTo>
                <a:lnTo>
                  <a:pt x="61515" y="8684"/>
                </a:lnTo>
                <a:lnTo>
                  <a:pt x="59862" y="8766"/>
                </a:lnTo>
                <a:lnTo>
                  <a:pt x="54819" y="8897"/>
                </a:lnTo>
                <a:lnTo>
                  <a:pt x="54405" y="9900"/>
                </a:lnTo>
                <a:lnTo>
                  <a:pt x="53946" y="13660"/>
                </a:lnTo>
                <a:lnTo>
                  <a:pt x="53587" y="17750"/>
                </a:lnTo>
                <a:lnTo>
                  <a:pt x="53578" y="26418"/>
                </a:lnTo>
                <a:lnTo>
                  <a:pt x="52586" y="27533"/>
                </a:lnTo>
                <a:lnTo>
                  <a:pt x="45889" y="34444"/>
                </a:lnTo>
                <a:lnTo>
                  <a:pt x="45200" y="37798"/>
                </a:lnTo>
                <a:lnTo>
                  <a:pt x="44680" y="44248"/>
                </a:lnTo>
                <a:lnTo>
                  <a:pt x="44658" y="49269"/>
                </a:lnTo>
                <a:lnTo>
                  <a:pt x="43662" y="50706"/>
                </a:lnTo>
                <a:lnTo>
                  <a:pt x="42007" y="51663"/>
                </a:lnTo>
                <a:lnTo>
                  <a:pt x="36961" y="53199"/>
                </a:lnTo>
                <a:lnTo>
                  <a:pt x="36546" y="54318"/>
                </a:lnTo>
                <a:lnTo>
                  <a:pt x="36087" y="58206"/>
                </a:lnTo>
                <a:lnTo>
                  <a:pt x="35827" y="61233"/>
                </a:lnTo>
                <a:lnTo>
                  <a:pt x="34799" y="62650"/>
                </a:lnTo>
                <a:lnTo>
                  <a:pt x="33121" y="64587"/>
                </a:lnTo>
                <a:lnTo>
                  <a:pt x="27159" y="71037"/>
                </a:lnTo>
                <a:lnTo>
                  <a:pt x="26953" y="73905"/>
                </a:lnTo>
                <a:lnTo>
                  <a:pt x="26821" y="79090"/>
                </a:lnTo>
                <a:lnTo>
                  <a:pt x="25818" y="80508"/>
                </a:lnTo>
                <a:lnTo>
                  <a:pt x="24157" y="82445"/>
                </a:lnTo>
                <a:lnTo>
                  <a:pt x="19103" y="87943"/>
                </a:lnTo>
                <a:lnTo>
                  <a:pt x="18412" y="91340"/>
                </a:lnTo>
                <a:lnTo>
                  <a:pt x="17968" y="96866"/>
                </a:lnTo>
                <a:lnTo>
                  <a:pt x="17907" y="100268"/>
                </a:lnTo>
                <a:lnTo>
                  <a:pt x="17891" y="102564"/>
                </a:lnTo>
                <a:lnTo>
                  <a:pt x="16888" y="104094"/>
                </a:lnTo>
                <a:lnTo>
                  <a:pt x="15227" y="105114"/>
                </a:lnTo>
                <a:lnTo>
                  <a:pt x="13128" y="105795"/>
                </a:lnTo>
                <a:lnTo>
                  <a:pt x="11729" y="107241"/>
                </a:lnTo>
                <a:lnTo>
                  <a:pt x="10795" y="109197"/>
                </a:lnTo>
                <a:lnTo>
                  <a:pt x="9038" y="115682"/>
                </a:lnTo>
                <a:lnTo>
                  <a:pt x="8978" y="118552"/>
                </a:lnTo>
                <a:lnTo>
                  <a:pt x="8939" y="123738"/>
                </a:lnTo>
                <a:lnTo>
                  <a:pt x="7943" y="124164"/>
                </a:lnTo>
                <a:lnTo>
                  <a:pt x="6288" y="124448"/>
                </a:lnTo>
                <a:lnTo>
                  <a:pt x="4192" y="124636"/>
                </a:lnTo>
                <a:lnTo>
                  <a:pt x="2794" y="125755"/>
                </a:lnTo>
                <a:lnTo>
                  <a:pt x="1863" y="127492"/>
                </a:lnTo>
                <a:lnTo>
                  <a:pt x="32" y="133833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512168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ЛФ</a:t>
            </a:r>
            <a:r>
              <a:rPr lang="ru-RU" i="1" u="sng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ВИТ</a:t>
            </a:r>
            <a:endParaRPr lang="ru-RU" dirty="0"/>
          </a:p>
        </p:txBody>
      </p:sp>
      <p:pic>
        <p:nvPicPr>
          <p:cNvPr id="3074" name="Picture 2" descr="C:\Users\Windows 7\Pictures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620688"/>
            <a:ext cx="3857653" cy="3429024"/>
          </a:xfrm>
          <a:prstGeom prst="rect">
            <a:avLst/>
          </a:prstGeom>
          <a:noFill/>
        </p:spPr>
      </p:pic>
      <p:sp>
        <p:nvSpPr>
          <p:cNvPr id="5" name="SMARTInkAnnotation7"/>
          <p:cNvSpPr/>
          <p:nvPr/>
        </p:nvSpPr>
        <p:spPr>
          <a:xfrm>
            <a:off x="5313164" y="4732734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53578" y="0"/>
                </a:moveTo>
                <a:lnTo>
                  <a:pt x="53578" y="17750"/>
                </a:lnTo>
                <a:lnTo>
                  <a:pt x="52586" y="17787"/>
                </a:lnTo>
                <a:lnTo>
                  <a:pt x="48838" y="17827"/>
                </a:lnTo>
                <a:lnTo>
                  <a:pt x="48433" y="18830"/>
                </a:lnTo>
                <a:lnTo>
                  <a:pt x="49156" y="20491"/>
                </a:lnTo>
                <a:lnTo>
                  <a:pt x="53319" y="26421"/>
                </a:lnTo>
                <a:lnTo>
                  <a:pt x="52413" y="26543"/>
                </a:lnTo>
                <a:lnTo>
                  <a:pt x="50817" y="26625"/>
                </a:lnTo>
                <a:lnTo>
                  <a:pt x="48760" y="26680"/>
                </a:lnTo>
                <a:lnTo>
                  <a:pt x="47389" y="27708"/>
                </a:lnTo>
                <a:lnTo>
                  <a:pt x="46476" y="29386"/>
                </a:lnTo>
                <a:lnTo>
                  <a:pt x="44654" y="35697"/>
                </a:lnTo>
                <a:lnTo>
                  <a:pt x="44650" y="35709"/>
                </a:lnTo>
                <a:lnTo>
                  <a:pt x="44648" y="49280"/>
                </a:lnTo>
                <a:lnTo>
                  <a:pt x="43656" y="50713"/>
                </a:lnTo>
                <a:lnTo>
                  <a:pt x="42002" y="51668"/>
                </a:lnTo>
                <a:lnTo>
                  <a:pt x="36086" y="53466"/>
                </a:lnTo>
                <a:lnTo>
                  <a:pt x="35882" y="56174"/>
                </a:lnTo>
                <a:lnTo>
                  <a:pt x="35728" y="62137"/>
                </a:lnTo>
                <a:lnTo>
                  <a:pt x="35718" y="71326"/>
                </a:lnTo>
                <a:lnTo>
                  <a:pt x="33073" y="74034"/>
                </a:lnTo>
                <a:lnTo>
                  <a:pt x="28030" y="79116"/>
                </a:lnTo>
                <a:lnTo>
                  <a:pt x="27340" y="82457"/>
                </a:lnTo>
                <a:lnTo>
                  <a:pt x="26821" y="88897"/>
                </a:lnTo>
                <a:lnTo>
                  <a:pt x="26789" y="102855"/>
                </a:lnTo>
                <a:lnTo>
                  <a:pt x="25796" y="104288"/>
                </a:lnTo>
                <a:lnTo>
                  <a:pt x="24143" y="105244"/>
                </a:lnTo>
                <a:lnTo>
                  <a:pt x="19100" y="106779"/>
                </a:lnTo>
                <a:lnTo>
                  <a:pt x="18686" y="107897"/>
                </a:lnTo>
                <a:lnTo>
                  <a:pt x="18227" y="111785"/>
                </a:lnTo>
                <a:lnTo>
                  <a:pt x="17860" y="116076"/>
                </a:lnTo>
                <a:lnTo>
                  <a:pt x="17859" y="120823"/>
                </a:lnTo>
                <a:lnTo>
                  <a:pt x="16867" y="122221"/>
                </a:lnTo>
                <a:lnTo>
                  <a:pt x="15213" y="123152"/>
                </a:lnTo>
                <a:lnTo>
                  <a:pt x="9297" y="124906"/>
                </a:lnTo>
                <a:lnTo>
                  <a:pt x="9093" y="127612"/>
                </a:lnTo>
                <a:lnTo>
                  <a:pt x="8930" y="133913"/>
                </a:lnTo>
                <a:lnTo>
                  <a:pt x="8929" y="141630"/>
                </a:lnTo>
                <a:lnTo>
                  <a:pt x="7937" y="142045"/>
                </a:lnTo>
                <a:lnTo>
                  <a:pt x="6284" y="142322"/>
                </a:lnTo>
                <a:lnTo>
                  <a:pt x="367" y="142843"/>
                </a:lnTo>
                <a:lnTo>
                  <a:pt x="5217" y="142868"/>
                </a:lnTo>
                <a:lnTo>
                  <a:pt x="882" y="142873"/>
                </a:lnTo>
                <a:lnTo>
                  <a:pt x="588" y="143866"/>
                </a:lnTo>
                <a:lnTo>
                  <a:pt x="261" y="14761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 7\Pictures\Cardboard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1800" y="332656"/>
            <a:ext cx="3168352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71800" y="3933057"/>
            <a:ext cx="3134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РТОН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sp>
        <p:nvSpPr>
          <p:cNvPr id="6" name="SMARTInkAnnotation4"/>
          <p:cNvSpPr/>
          <p:nvPr/>
        </p:nvSpPr>
        <p:spPr>
          <a:xfrm>
            <a:off x="4777382" y="3812976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71438" y="0"/>
                </a:moveTo>
                <a:lnTo>
                  <a:pt x="71438" y="7688"/>
                </a:lnTo>
                <a:lnTo>
                  <a:pt x="70446" y="8102"/>
                </a:lnTo>
                <a:lnTo>
                  <a:pt x="68792" y="8378"/>
                </a:lnTo>
                <a:lnTo>
                  <a:pt x="66698" y="8562"/>
                </a:lnTo>
                <a:lnTo>
                  <a:pt x="65301" y="9677"/>
                </a:lnTo>
                <a:lnTo>
                  <a:pt x="64370" y="11412"/>
                </a:lnTo>
                <a:lnTo>
                  <a:pt x="62617" y="17482"/>
                </a:lnTo>
                <a:lnTo>
                  <a:pt x="61588" y="18600"/>
                </a:lnTo>
                <a:lnTo>
                  <a:pt x="54829" y="25515"/>
                </a:lnTo>
                <a:lnTo>
                  <a:pt x="54134" y="28868"/>
                </a:lnTo>
                <a:lnTo>
                  <a:pt x="53688" y="34366"/>
                </a:lnTo>
                <a:lnTo>
                  <a:pt x="52660" y="35809"/>
                </a:lnTo>
                <a:lnTo>
                  <a:pt x="50981" y="37763"/>
                </a:lnTo>
                <a:lnTo>
                  <a:pt x="45899" y="43288"/>
                </a:lnTo>
                <a:lnTo>
                  <a:pt x="45205" y="46690"/>
                </a:lnTo>
                <a:lnTo>
                  <a:pt x="45019" y="48985"/>
                </a:lnTo>
                <a:lnTo>
                  <a:pt x="44896" y="51509"/>
                </a:lnTo>
                <a:lnTo>
                  <a:pt x="44758" y="56957"/>
                </a:lnTo>
                <a:lnTo>
                  <a:pt x="43730" y="58808"/>
                </a:lnTo>
                <a:lnTo>
                  <a:pt x="42052" y="60041"/>
                </a:lnTo>
                <a:lnTo>
                  <a:pt x="39941" y="60863"/>
                </a:lnTo>
                <a:lnTo>
                  <a:pt x="38534" y="62404"/>
                </a:lnTo>
                <a:lnTo>
                  <a:pt x="37595" y="64423"/>
                </a:lnTo>
                <a:lnTo>
                  <a:pt x="35828" y="71027"/>
                </a:lnTo>
                <a:lnTo>
                  <a:pt x="34800" y="72156"/>
                </a:lnTo>
                <a:lnTo>
                  <a:pt x="28040" y="79090"/>
                </a:lnTo>
                <a:lnTo>
                  <a:pt x="27345" y="82445"/>
                </a:lnTo>
                <a:lnTo>
                  <a:pt x="26899" y="87944"/>
                </a:lnTo>
                <a:lnTo>
                  <a:pt x="25870" y="89387"/>
                </a:lnTo>
                <a:lnTo>
                  <a:pt x="24192" y="91341"/>
                </a:lnTo>
                <a:lnTo>
                  <a:pt x="19110" y="96866"/>
                </a:lnTo>
                <a:lnTo>
                  <a:pt x="18415" y="100268"/>
                </a:lnTo>
                <a:lnTo>
                  <a:pt x="17969" y="105796"/>
                </a:lnTo>
                <a:lnTo>
                  <a:pt x="17909" y="109198"/>
                </a:lnTo>
                <a:lnTo>
                  <a:pt x="17892" y="111493"/>
                </a:lnTo>
                <a:lnTo>
                  <a:pt x="16889" y="113025"/>
                </a:lnTo>
                <a:lnTo>
                  <a:pt x="15228" y="114045"/>
                </a:lnTo>
                <a:lnTo>
                  <a:pt x="10174" y="115683"/>
                </a:lnTo>
                <a:lnTo>
                  <a:pt x="9759" y="116809"/>
                </a:lnTo>
                <a:lnTo>
                  <a:pt x="9298" y="120707"/>
                </a:lnTo>
                <a:lnTo>
                  <a:pt x="8940" y="124904"/>
                </a:lnTo>
                <a:lnTo>
                  <a:pt x="4192" y="129723"/>
                </a:lnTo>
                <a:lnTo>
                  <a:pt x="2795" y="130138"/>
                </a:lnTo>
                <a:lnTo>
                  <a:pt x="1863" y="129422"/>
                </a:lnTo>
                <a:lnTo>
                  <a:pt x="1242" y="127954"/>
                </a:lnTo>
                <a:lnTo>
                  <a:pt x="828" y="127967"/>
                </a:lnTo>
                <a:lnTo>
                  <a:pt x="552" y="128967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123" y="4437113"/>
            <a:ext cx="3047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РТОФ</a:t>
            </a:r>
            <a:r>
              <a:rPr lang="ru-RU" sz="4400" i="1" u="sng" dirty="0" smtClean="0">
                <a:solidFill>
                  <a:srgbClr val="00B050"/>
                </a:solidFill>
              </a:rPr>
              <a:t>Е</a:t>
            </a:r>
            <a:r>
              <a:rPr lang="ru-RU" sz="4400" dirty="0" smtClean="0">
                <a:solidFill>
                  <a:srgbClr val="FF0000"/>
                </a:solidFill>
              </a:rPr>
              <a:t>ЛЬ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Windows 7\Pictures\news_13116748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548680"/>
            <a:ext cx="4572000" cy="3326507"/>
          </a:xfrm>
          <a:prstGeom prst="rect">
            <a:avLst/>
          </a:prstGeom>
          <a:noFill/>
        </p:spPr>
      </p:pic>
      <p:sp>
        <p:nvSpPr>
          <p:cNvPr id="6" name="SMARTInkAnnotation3"/>
          <p:cNvSpPr/>
          <p:nvPr/>
        </p:nvSpPr>
        <p:spPr>
          <a:xfrm>
            <a:off x="5223867" y="4366617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62508" y="0"/>
                </a:moveTo>
                <a:lnTo>
                  <a:pt x="54819" y="0"/>
                </a:lnTo>
                <a:lnTo>
                  <a:pt x="54405" y="992"/>
                </a:lnTo>
                <a:lnTo>
                  <a:pt x="53946" y="4740"/>
                </a:lnTo>
                <a:lnTo>
                  <a:pt x="53610" y="8562"/>
                </a:lnTo>
                <a:lnTo>
                  <a:pt x="53578" y="17747"/>
                </a:lnTo>
                <a:lnTo>
                  <a:pt x="50932" y="20455"/>
                </a:lnTo>
                <a:lnTo>
                  <a:pt x="45889" y="25538"/>
                </a:lnTo>
                <a:lnTo>
                  <a:pt x="45200" y="28879"/>
                </a:lnTo>
                <a:lnTo>
                  <a:pt x="44757" y="34367"/>
                </a:lnTo>
                <a:lnTo>
                  <a:pt x="44697" y="37764"/>
                </a:lnTo>
                <a:lnTo>
                  <a:pt x="44680" y="40058"/>
                </a:lnTo>
                <a:lnTo>
                  <a:pt x="43677" y="41588"/>
                </a:lnTo>
                <a:lnTo>
                  <a:pt x="42017" y="42608"/>
                </a:lnTo>
                <a:lnTo>
                  <a:pt x="39917" y="43288"/>
                </a:lnTo>
                <a:lnTo>
                  <a:pt x="38518" y="44733"/>
                </a:lnTo>
                <a:lnTo>
                  <a:pt x="37585" y="46690"/>
                </a:lnTo>
                <a:lnTo>
                  <a:pt x="35827" y="53175"/>
                </a:lnTo>
                <a:lnTo>
                  <a:pt x="34799" y="54301"/>
                </a:lnTo>
                <a:lnTo>
                  <a:pt x="31010" y="58199"/>
                </a:lnTo>
                <a:lnTo>
                  <a:pt x="29603" y="60627"/>
                </a:lnTo>
                <a:lnTo>
                  <a:pt x="28665" y="63238"/>
                </a:lnTo>
                <a:lnTo>
                  <a:pt x="27159" y="69818"/>
                </a:lnTo>
                <a:lnTo>
                  <a:pt x="26953" y="73363"/>
                </a:lnTo>
                <a:lnTo>
                  <a:pt x="26898" y="75698"/>
                </a:lnTo>
                <a:lnTo>
                  <a:pt x="25870" y="77254"/>
                </a:lnTo>
                <a:lnTo>
                  <a:pt x="24192" y="78292"/>
                </a:lnTo>
                <a:lnTo>
                  <a:pt x="22081" y="78983"/>
                </a:lnTo>
                <a:lnTo>
                  <a:pt x="20674" y="80437"/>
                </a:lnTo>
                <a:lnTo>
                  <a:pt x="19735" y="82397"/>
                </a:lnTo>
                <a:lnTo>
                  <a:pt x="18230" y="87934"/>
                </a:lnTo>
                <a:lnTo>
                  <a:pt x="18023" y="91336"/>
                </a:lnTo>
                <a:lnTo>
                  <a:pt x="17932" y="96157"/>
                </a:lnTo>
                <a:lnTo>
                  <a:pt x="17892" y="101606"/>
                </a:lnTo>
                <a:lnTo>
                  <a:pt x="16888" y="103456"/>
                </a:lnTo>
                <a:lnTo>
                  <a:pt x="15227" y="104689"/>
                </a:lnTo>
                <a:lnTo>
                  <a:pt x="10173" y="106669"/>
                </a:lnTo>
                <a:lnTo>
                  <a:pt x="9759" y="107823"/>
                </a:lnTo>
                <a:lnTo>
                  <a:pt x="9298" y="111752"/>
                </a:lnTo>
                <a:lnTo>
                  <a:pt x="9038" y="114802"/>
                </a:lnTo>
                <a:lnTo>
                  <a:pt x="8978" y="118160"/>
                </a:lnTo>
                <a:lnTo>
                  <a:pt x="8939" y="123662"/>
                </a:lnTo>
                <a:lnTo>
                  <a:pt x="7943" y="124113"/>
                </a:lnTo>
                <a:lnTo>
                  <a:pt x="6288" y="124413"/>
                </a:lnTo>
                <a:lnTo>
                  <a:pt x="1242" y="124896"/>
                </a:lnTo>
                <a:lnTo>
                  <a:pt x="828" y="125928"/>
                </a:lnTo>
                <a:lnTo>
                  <a:pt x="368" y="129720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509121"/>
            <a:ext cx="2601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НЬКИ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Windows 7\Pictures\9cf0c236-f841-4aad-bd9e-35b5c5874f1c_jpg_760x2048_q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548680"/>
            <a:ext cx="4176464" cy="3448298"/>
          </a:xfrm>
          <a:prstGeom prst="rect">
            <a:avLst/>
          </a:prstGeom>
          <a:noFill/>
        </p:spPr>
      </p:pic>
      <p:sp>
        <p:nvSpPr>
          <p:cNvPr id="6" name="SMARTInkAnnotation2"/>
          <p:cNvSpPr/>
          <p:nvPr/>
        </p:nvSpPr>
        <p:spPr>
          <a:xfrm>
            <a:off x="5170289" y="4482703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44648" y="0"/>
                </a:moveTo>
                <a:lnTo>
                  <a:pt x="44648" y="7688"/>
                </a:lnTo>
                <a:lnTo>
                  <a:pt x="43656" y="8102"/>
                </a:lnTo>
                <a:lnTo>
                  <a:pt x="42002" y="8377"/>
                </a:lnTo>
                <a:lnTo>
                  <a:pt x="39908" y="8562"/>
                </a:lnTo>
                <a:lnTo>
                  <a:pt x="38511" y="9676"/>
                </a:lnTo>
                <a:lnTo>
                  <a:pt x="37580" y="11411"/>
                </a:lnTo>
                <a:lnTo>
                  <a:pt x="35827" y="17482"/>
                </a:lnTo>
                <a:lnTo>
                  <a:pt x="35767" y="20337"/>
                </a:lnTo>
                <a:lnTo>
                  <a:pt x="35721" y="26411"/>
                </a:lnTo>
                <a:lnTo>
                  <a:pt x="34728" y="27529"/>
                </a:lnTo>
                <a:lnTo>
                  <a:pt x="28030" y="34444"/>
                </a:lnTo>
                <a:lnTo>
                  <a:pt x="27340" y="37798"/>
                </a:lnTo>
                <a:lnTo>
                  <a:pt x="26898" y="43295"/>
                </a:lnTo>
                <a:lnTo>
                  <a:pt x="26837" y="46692"/>
                </a:lnTo>
                <a:lnTo>
                  <a:pt x="26821" y="48988"/>
                </a:lnTo>
                <a:lnTo>
                  <a:pt x="25818" y="50518"/>
                </a:lnTo>
                <a:lnTo>
                  <a:pt x="24157" y="51538"/>
                </a:lnTo>
                <a:lnTo>
                  <a:pt x="22058" y="52217"/>
                </a:lnTo>
                <a:lnTo>
                  <a:pt x="20658" y="53663"/>
                </a:lnTo>
                <a:lnTo>
                  <a:pt x="19725" y="55619"/>
                </a:lnTo>
                <a:lnTo>
                  <a:pt x="18227" y="61147"/>
                </a:lnTo>
                <a:lnTo>
                  <a:pt x="18022" y="64549"/>
                </a:lnTo>
                <a:lnTo>
                  <a:pt x="17869" y="71034"/>
                </a:lnTo>
                <a:lnTo>
                  <a:pt x="16873" y="72160"/>
                </a:lnTo>
                <a:lnTo>
                  <a:pt x="9297" y="79988"/>
                </a:lnTo>
                <a:lnTo>
                  <a:pt x="9093" y="82844"/>
                </a:lnTo>
                <a:lnTo>
                  <a:pt x="8939" y="88919"/>
                </a:lnTo>
                <a:lnTo>
                  <a:pt x="7943" y="90037"/>
                </a:lnTo>
                <a:lnTo>
                  <a:pt x="72" y="98151"/>
                </a:lnTo>
                <a:lnTo>
                  <a:pt x="32" y="98193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2598" y="4783215"/>
            <a:ext cx="2385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ОБЛ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pic>
        <p:nvPicPr>
          <p:cNvPr id="6147" name="Picture 3" descr="C:\Users\Windows 7\Pictures\09158aea927209745fe9c86b2cd3f4a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548680"/>
            <a:ext cx="5616624" cy="3623270"/>
          </a:xfrm>
          <a:prstGeom prst="rect">
            <a:avLst/>
          </a:prstGeom>
          <a:noFill/>
        </p:spPr>
      </p:pic>
      <p:sp>
        <p:nvSpPr>
          <p:cNvPr id="5" name="SMARTInkAnnotation1"/>
          <p:cNvSpPr/>
          <p:nvPr/>
        </p:nvSpPr>
        <p:spPr>
          <a:xfrm>
            <a:off x="3875484" y="4723804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107156" y="0"/>
                </a:moveTo>
                <a:lnTo>
                  <a:pt x="98335" y="0"/>
                </a:lnTo>
                <a:lnTo>
                  <a:pt x="98275" y="2646"/>
                </a:lnTo>
                <a:lnTo>
                  <a:pt x="98229" y="8562"/>
                </a:lnTo>
                <a:lnTo>
                  <a:pt x="95582" y="8766"/>
                </a:lnTo>
                <a:lnTo>
                  <a:pt x="93487" y="8821"/>
                </a:lnTo>
                <a:lnTo>
                  <a:pt x="92090" y="9849"/>
                </a:lnTo>
                <a:lnTo>
                  <a:pt x="91159" y="11527"/>
                </a:lnTo>
                <a:lnTo>
                  <a:pt x="89406" y="17489"/>
                </a:lnTo>
                <a:lnTo>
                  <a:pt x="86699" y="17695"/>
                </a:lnTo>
                <a:lnTo>
                  <a:pt x="84588" y="17750"/>
                </a:lnTo>
                <a:lnTo>
                  <a:pt x="83181" y="18778"/>
                </a:lnTo>
                <a:lnTo>
                  <a:pt x="82243" y="20456"/>
                </a:lnTo>
                <a:lnTo>
                  <a:pt x="81618" y="22567"/>
                </a:lnTo>
                <a:lnTo>
                  <a:pt x="80209" y="23975"/>
                </a:lnTo>
                <a:lnTo>
                  <a:pt x="78277" y="24913"/>
                </a:lnTo>
                <a:lnTo>
                  <a:pt x="72788" y="26418"/>
                </a:lnTo>
                <a:lnTo>
                  <a:pt x="72338" y="27534"/>
                </a:lnTo>
                <a:lnTo>
                  <a:pt x="72038" y="29270"/>
                </a:lnTo>
                <a:lnTo>
                  <a:pt x="71556" y="34445"/>
                </a:lnTo>
                <a:lnTo>
                  <a:pt x="70524" y="34870"/>
                </a:lnTo>
                <a:lnTo>
                  <a:pt x="68844" y="35153"/>
                </a:lnTo>
                <a:lnTo>
                  <a:pt x="66732" y="35341"/>
                </a:lnTo>
                <a:lnTo>
                  <a:pt x="65324" y="36460"/>
                </a:lnTo>
                <a:lnTo>
                  <a:pt x="64385" y="38197"/>
                </a:lnTo>
                <a:lnTo>
                  <a:pt x="62879" y="43374"/>
                </a:lnTo>
                <a:lnTo>
                  <a:pt x="61763" y="43799"/>
                </a:lnTo>
                <a:lnTo>
                  <a:pt x="60026" y="44082"/>
                </a:lnTo>
                <a:lnTo>
                  <a:pt x="57877" y="44271"/>
                </a:lnTo>
                <a:lnTo>
                  <a:pt x="56444" y="45389"/>
                </a:lnTo>
                <a:lnTo>
                  <a:pt x="55489" y="47127"/>
                </a:lnTo>
                <a:lnTo>
                  <a:pt x="53955" y="52304"/>
                </a:lnTo>
                <a:lnTo>
                  <a:pt x="51100" y="55658"/>
                </a:lnTo>
                <a:lnTo>
                  <a:pt x="45026" y="62108"/>
                </a:lnTo>
                <a:lnTo>
                  <a:pt x="28142" y="79014"/>
                </a:lnTo>
                <a:lnTo>
                  <a:pt x="27691" y="80457"/>
                </a:lnTo>
                <a:lnTo>
                  <a:pt x="27390" y="82411"/>
                </a:lnTo>
                <a:lnTo>
                  <a:pt x="27190" y="84707"/>
                </a:lnTo>
                <a:lnTo>
                  <a:pt x="26064" y="86237"/>
                </a:lnTo>
                <a:lnTo>
                  <a:pt x="24321" y="87257"/>
                </a:lnTo>
                <a:lnTo>
                  <a:pt x="19136" y="88894"/>
                </a:lnTo>
                <a:lnTo>
                  <a:pt x="18710" y="90020"/>
                </a:lnTo>
                <a:lnTo>
                  <a:pt x="18427" y="91764"/>
                </a:lnTo>
                <a:lnTo>
                  <a:pt x="18238" y="93918"/>
                </a:lnTo>
                <a:lnTo>
                  <a:pt x="17119" y="95354"/>
                </a:lnTo>
                <a:lnTo>
                  <a:pt x="15381" y="96311"/>
                </a:lnTo>
                <a:lnTo>
                  <a:pt x="10204" y="97848"/>
                </a:lnTo>
                <a:lnTo>
                  <a:pt x="9780" y="98967"/>
                </a:lnTo>
                <a:lnTo>
                  <a:pt x="9496" y="100704"/>
                </a:lnTo>
                <a:lnTo>
                  <a:pt x="9042" y="105882"/>
                </a:lnTo>
                <a:lnTo>
                  <a:pt x="8012" y="106306"/>
                </a:lnTo>
                <a:lnTo>
                  <a:pt x="6334" y="106590"/>
                </a:lnTo>
                <a:lnTo>
                  <a:pt x="4222" y="106779"/>
                </a:lnTo>
                <a:lnTo>
                  <a:pt x="2815" y="107897"/>
                </a:lnTo>
                <a:lnTo>
                  <a:pt x="1876" y="109635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68172" y="4783215"/>
            <a:ext cx="2207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ПЛ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ТОК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Windows 7\Pictures\146942_1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476672"/>
            <a:ext cx="4286250" cy="4104456"/>
          </a:xfrm>
          <a:prstGeom prst="rect">
            <a:avLst/>
          </a:prstGeom>
          <a:noFill/>
        </p:spPr>
      </p:pic>
      <p:sp>
        <p:nvSpPr>
          <p:cNvPr id="6" name="SMARTInkAnnotation0"/>
          <p:cNvSpPr/>
          <p:nvPr/>
        </p:nvSpPr>
        <p:spPr>
          <a:xfrm>
            <a:off x="5089921" y="4741664"/>
            <a:ext cx="44650" cy="133946"/>
          </a:xfrm>
          <a:custGeom>
            <a:avLst/>
            <a:gdLst/>
            <a:ahLst/>
            <a:cxnLst/>
            <a:rect l="0" t="0" r="0" b="0"/>
            <a:pathLst>
              <a:path w="44650" h="133946">
                <a:moveTo>
                  <a:pt x="44649" y="0"/>
                </a:moveTo>
                <a:lnTo>
                  <a:pt x="39909" y="0"/>
                </a:lnTo>
                <a:lnTo>
                  <a:pt x="38512" y="991"/>
                </a:lnTo>
                <a:lnTo>
                  <a:pt x="37581" y="2645"/>
                </a:lnTo>
                <a:lnTo>
                  <a:pt x="35828" y="8561"/>
                </a:lnTo>
                <a:lnTo>
                  <a:pt x="35768" y="11412"/>
                </a:lnTo>
                <a:lnTo>
                  <a:pt x="35719" y="34365"/>
                </a:lnTo>
                <a:lnTo>
                  <a:pt x="34727" y="35808"/>
                </a:lnTo>
                <a:lnTo>
                  <a:pt x="33074" y="37762"/>
                </a:lnTo>
                <a:lnTo>
                  <a:pt x="28030" y="43288"/>
                </a:lnTo>
                <a:lnTo>
                  <a:pt x="27341" y="46690"/>
                </a:lnTo>
                <a:lnTo>
                  <a:pt x="26898" y="52217"/>
                </a:lnTo>
                <a:lnTo>
                  <a:pt x="26838" y="55619"/>
                </a:lnTo>
                <a:lnTo>
                  <a:pt x="26791" y="70076"/>
                </a:lnTo>
                <a:lnTo>
                  <a:pt x="25798" y="71522"/>
                </a:lnTo>
                <a:lnTo>
                  <a:pt x="24144" y="73478"/>
                </a:lnTo>
                <a:lnTo>
                  <a:pt x="19101" y="79006"/>
                </a:lnTo>
                <a:lnTo>
                  <a:pt x="18411" y="82408"/>
                </a:lnTo>
                <a:lnTo>
                  <a:pt x="17969" y="87935"/>
                </a:lnTo>
                <a:lnTo>
                  <a:pt x="17908" y="91338"/>
                </a:lnTo>
                <a:lnTo>
                  <a:pt x="17862" y="97823"/>
                </a:lnTo>
                <a:lnTo>
                  <a:pt x="16870" y="98949"/>
                </a:lnTo>
                <a:lnTo>
                  <a:pt x="9298" y="106777"/>
                </a:lnTo>
                <a:lnTo>
                  <a:pt x="9094" y="109633"/>
                </a:lnTo>
                <a:lnTo>
                  <a:pt x="8940" y="115708"/>
                </a:lnTo>
                <a:lnTo>
                  <a:pt x="8932" y="120714"/>
                </a:lnTo>
                <a:lnTo>
                  <a:pt x="7940" y="122148"/>
                </a:lnTo>
                <a:lnTo>
                  <a:pt x="6285" y="123103"/>
                </a:lnTo>
                <a:lnTo>
                  <a:pt x="1242" y="124638"/>
                </a:lnTo>
                <a:lnTo>
                  <a:pt x="828" y="125756"/>
                </a:lnTo>
                <a:lnTo>
                  <a:pt x="552" y="127493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797152"/>
            <a:ext cx="2866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СЫНК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pic>
        <p:nvPicPr>
          <p:cNvPr id="7171" name="Picture 3" descr="C:\Users\Windows 7\Pictures\4a504b3701d02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1" y="476672"/>
            <a:ext cx="3672409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869160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ДР</a:t>
            </a:r>
            <a:r>
              <a:rPr lang="ru-RU" sz="4400" i="1" u="sng" dirty="0" smtClean="0">
                <a:solidFill>
                  <a:srgbClr val="00B050"/>
                </a:solidFill>
              </a:rPr>
              <a:t>Е</a:t>
            </a:r>
            <a:r>
              <a:rPr lang="ru-RU" sz="4400" dirty="0" smtClean="0">
                <a:solidFill>
                  <a:srgbClr val="FF0000"/>
                </a:solidFill>
              </a:rPr>
              <a:t>С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pic>
        <p:nvPicPr>
          <p:cNvPr id="13316" name="Picture 4" descr="C:\Users\Windows 7\Pictures\3810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548680"/>
            <a:ext cx="4800534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dows 7\Pictures\0_5c2c7_db36598d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476672"/>
            <a:ext cx="5112568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4581129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УЛ</a:t>
            </a:r>
            <a:r>
              <a:rPr lang="ru-RU" sz="4400" i="1" u="sng" dirty="0" smtClean="0">
                <a:solidFill>
                  <a:srgbClr val="00B050"/>
                </a:solidFill>
              </a:rPr>
              <a:t>И</a:t>
            </a:r>
            <a:r>
              <a:rPr lang="ru-RU" sz="4400" dirty="0" smtClean="0">
                <a:solidFill>
                  <a:srgbClr val="FF0000"/>
                </a:solidFill>
              </a:rPr>
              <a:t>Ц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653137"/>
            <a:ext cx="3126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ГОР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Д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Windows 7\Pictures\parizh-yejfeleva-bashnya-f7b476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548680"/>
            <a:ext cx="5851525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65375" y="4783215"/>
            <a:ext cx="18132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</a:rPr>
              <a:t>Р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ссия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Windows 7\Pictures\EHwiIusiaNq7yqBRwBtwMoyAf0YLuO6x4OtByDy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476672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0636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i="1" u="sng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РТИНА</a:t>
            </a:r>
            <a:endParaRPr lang="ru-RU" dirty="0"/>
          </a:p>
        </p:txBody>
      </p:sp>
      <p:pic>
        <p:nvPicPr>
          <p:cNvPr id="7170" name="Picture 2" descr="C:\Users\Windows 7\Pictures\картинки\Хруцки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00042"/>
            <a:ext cx="5076835" cy="3976633"/>
          </a:xfrm>
          <a:prstGeom prst="rect">
            <a:avLst/>
          </a:prstGeom>
          <a:noFill/>
        </p:spPr>
      </p:pic>
      <p:sp>
        <p:nvSpPr>
          <p:cNvPr id="5" name="SMARTInkAnnotation6"/>
          <p:cNvSpPr/>
          <p:nvPr/>
        </p:nvSpPr>
        <p:spPr>
          <a:xfrm>
            <a:off x="4866679" y="4902398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35719" y="0"/>
                </a:moveTo>
                <a:lnTo>
                  <a:pt x="26789" y="0"/>
                </a:lnTo>
                <a:lnTo>
                  <a:pt x="26789" y="26756"/>
                </a:lnTo>
                <a:lnTo>
                  <a:pt x="34478" y="34474"/>
                </a:lnTo>
                <a:lnTo>
                  <a:pt x="33899" y="35881"/>
                </a:lnTo>
                <a:lnTo>
                  <a:pt x="32521" y="37812"/>
                </a:lnTo>
                <a:lnTo>
                  <a:pt x="27125" y="44248"/>
                </a:lnTo>
                <a:lnTo>
                  <a:pt x="26889" y="49270"/>
                </a:lnTo>
                <a:lnTo>
                  <a:pt x="26795" y="54318"/>
                </a:lnTo>
                <a:lnTo>
                  <a:pt x="26789" y="76059"/>
                </a:lnTo>
                <a:lnTo>
                  <a:pt x="25797" y="77495"/>
                </a:lnTo>
                <a:lnTo>
                  <a:pt x="24144" y="78453"/>
                </a:lnTo>
                <a:lnTo>
                  <a:pt x="19101" y="79988"/>
                </a:lnTo>
                <a:lnTo>
                  <a:pt x="18687" y="81107"/>
                </a:lnTo>
                <a:lnTo>
                  <a:pt x="18105" y="86429"/>
                </a:lnTo>
                <a:lnTo>
                  <a:pt x="17908" y="91376"/>
                </a:lnTo>
                <a:lnTo>
                  <a:pt x="17861" y="105796"/>
                </a:lnTo>
                <a:lnTo>
                  <a:pt x="16868" y="107241"/>
                </a:lnTo>
                <a:lnTo>
                  <a:pt x="15214" y="109198"/>
                </a:lnTo>
                <a:lnTo>
                  <a:pt x="10171" y="114725"/>
                </a:lnTo>
                <a:lnTo>
                  <a:pt x="9481" y="118127"/>
                </a:lnTo>
                <a:lnTo>
                  <a:pt x="9039" y="123654"/>
                </a:lnTo>
                <a:lnTo>
                  <a:pt x="8962" y="129353"/>
                </a:lnTo>
                <a:lnTo>
                  <a:pt x="8930" y="165071"/>
                </a:lnTo>
                <a:lnTo>
                  <a:pt x="7938" y="166602"/>
                </a:lnTo>
                <a:lnTo>
                  <a:pt x="6284" y="167623"/>
                </a:lnTo>
                <a:lnTo>
                  <a:pt x="1241" y="169261"/>
                </a:lnTo>
                <a:lnTo>
                  <a:pt x="828" y="170387"/>
                </a:lnTo>
                <a:lnTo>
                  <a:pt x="245" y="175721"/>
                </a:lnTo>
                <a:lnTo>
                  <a:pt x="1" y="181235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869160"/>
            <a:ext cx="1969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</a:t>
            </a:r>
            <a:r>
              <a:rPr lang="ru-RU" sz="4400" i="1" u="sng" dirty="0" smtClean="0">
                <a:solidFill>
                  <a:srgbClr val="00B050"/>
                </a:solidFill>
              </a:rPr>
              <a:t>А</a:t>
            </a:r>
            <a:r>
              <a:rPr lang="ru-RU" sz="4400" dirty="0" smtClean="0">
                <a:solidFill>
                  <a:srgbClr val="FF0000"/>
                </a:solidFill>
              </a:rPr>
              <a:t>ПОГ</a:t>
            </a:r>
            <a:endParaRPr lang="ru-RU" sz="4400" i="1" u="sng" dirty="0">
              <a:solidFill>
                <a:srgbClr val="00B050"/>
              </a:solidFill>
            </a:endParaRPr>
          </a:p>
        </p:txBody>
      </p:sp>
      <p:pic>
        <p:nvPicPr>
          <p:cNvPr id="8196" name="Picture 4" descr="C:\Users\Windows 7\Pictures\photo11411232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476672"/>
            <a:ext cx="360040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29132"/>
            <a:ext cx="8229600" cy="14287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ЯБЛ</a:t>
            </a:r>
            <a:r>
              <a:rPr lang="ru-RU" i="1" u="sng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i="1" u="sng" dirty="0" smtClean="0">
                <a:solidFill>
                  <a:srgbClr val="00B050"/>
                </a:solidFill>
              </a:rPr>
              <a:t>О</a:t>
            </a:r>
            <a:endParaRPr lang="ru-RU" i="1" u="sng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Windows 7\Pictures\картинки\яблоко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571480"/>
            <a:ext cx="448630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783214"/>
            <a:ext cx="2972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</a:t>
            </a:r>
            <a:r>
              <a:rPr lang="ru-RU" sz="4400" i="1" u="sng" dirty="0" smtClean="0">
                <a:solidFill>
                  <a:srgbClr val="00B05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МПОТ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Windows 7\Pictures\819_20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548680"/>
            <a:ext cx="4896544" cy="3574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8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i="1" u="sng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ЛЬТО</a:t>
            </a:r>
            <a:endParaRPr lang="ru-RU" b="1" dirty="0"/>
          </a:p>
        </p:txBody>
      </p:sp>
      <p:pic>
        <p:nvPicPr>
          <p:cNvPr id="6146" name="Picture 2" descr="C:\Users\Windows 7\Downloads\4679547784ba747ff1dff7e79ecdd5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500042"/>
            <a:ext cx="2619383" cy="3929075"/>
          </a:xfrm>
          <a:prstGeom prst="rect">
            <a:avLst/>
          </a:prstGeom>
          <a:noFill/>
        </p:spPr>
      </p:pic>
      <p:sp>
        <p:nvSpPr>
          <p:cNvPr id="5" name="SMARTInkAnnotation5"/>
          <p:cNvSpPr/>
          <p:nvPr/>
        </p:nvSpPr>
        <p:spPr>
          <a:xfrm>
            <a:off x="5313164" y="4634507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44648" y="8930"/>
                </a:moveTo>
                <a:lnTo>
                  <a:pt x="44648" y="0"/>
                </a:lnTo>
                <a:lnTo>
                  <a:pt x="44648" y="8930"/>
                </a:lnTo>
                <a:lnTo>
                  <a:pt x="35827" y="17750"/>
                </a:lnTo>
                <a:lnTo>
                  <a:pt x="35767" y="20456"/>
                </a:lnTo>
                <a:lnTo>
                  <a:pt x="35718" y="35348"/>
                </a:lnTo>
                <a:lnTo>
                  <a:pt x="34726" y="35472"/>
                </a:lnTo>
                <a:lnTo>
                  <a:pt x="33073" y="35554"/>
                </a:lnTo>
                <a:lnTo>
                  <a:pt x="28030" y="35687"/>
                </a:lnTo>
                <a:lnTo>
                  <a:pt x="27616" y="36690"/>
                </a:lnTo>
                <a:lnTo>
                  <a:pt x="27156" y="40450"/>
                </a:lnTo>
                <a:lnTo>
                  <a:pt x="26821" y="44281"/>
                </a:lnTo>
                <a:lnTo>
                  <a:pt x="26789" y="58309"/>
                </a:lnTo>
                <a:lnTo>
                  <a:pt x="25796" y="59709"/>
                </a:lnTo>
                <a:lnTo>
                  <a:pt x="24143" y="60642"/>
                </a:lnTo>
                <a:lnTo>
                  <a:pt x="18227" y="62399"/>
                </a:lnTo>
                <a:lnTo>
                  <a:pt x="18022" y="65105"/>
                </a:lnTo>
                <a:lnTo>
                  <a:pt x="17861" y="71328"/>
                </a:lnTo>
                <a:lnTo>
                  <a:pt x="17859" y="80258"/>
                </a:lnTo>
                <a:lnTo>
                  <a:pt x="15213" y="82964"/>
                </a:lnTo>
                <a:lnTo>
                  <a:pt x="8961" y="89265"/>
                </a:lnTo>
                <a:lnTo>
                  <a:pt x="8929" y="105883"/>
                </a:lnTo>
                <a:lnTo>
                  <a:pt x="7937" y="106307"/>
                </a:lnTo>
                <a:lnTo>
                  <a:pt x="6284" y="106591"/>
                </a:lnTo>
                <a:lnTo>
                  <a:pt x="32" y="107154"/>
                </a:lnTo>
                <a:lnTo>
                  <a:pt x="9" y="107155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057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i="1" u="sng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РМАН</a:t>
            </a:r>
            <a:endParaRPr lang="ru-RU" dirty="0"/>
          </a:p>
        </p:txBody>
      </p:sp>
      <p:pic>
        <p:nvPicPr>
          <p:cNvPr id="9218" name="Picture 2" descr="C:\Users\Windows 7\Downloads\032210_pocket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500042"/>
            <a:ext cx="3929070" cy="3643338"/>
          </a:xfrm>
          <a:prstGeom prst="rect">
            <a:avLst/>
          </a:prstGeom>
          <a:noFill/>
        </p:spPr>
      </p:pic>
      <p:sp>
        <p:nvSpPr>
          <p:cNvPr id="5" name="SMARTInkAnnotation4"/>
          <p:cNvSpPr/>
          <p:nvPr/>
        </p:nvSpPr>
        <p:spPr>
          <a:xfrm>
            <a:off x="5063132" y="4482703"/>
            <a:ext cx="35720" cy="125016"/>
          </a:xfrm>
          <a:custGeom>
            <a:avLst/>
            <a:gdLst/>
            <a:ahLst/>
            <a:cxnLst/>
            <a:rect l="0" t="0" r="0" b="0"/>
            <a:pathLst>
              <a:path w="35720" h="125016">
                <a:moveTo>
                  <a:pt x="35719" y="0"/>
                </a:moveTo>
                <a:lnTo>
                  <a:pt x="35719" y="4740"/>
                </a:lnTo>
                <a:lnTo>
                  <a:pt x="34727" y="6136"/>
                </a:lnTo>
                <a:lnTo>
                  <a:pt x="33073" y="7067"/>
                </a:lnTo>
                <a:lnTo>
                  <a:pt x="26898" y="8897"/>
                </a:lnTo>
                <a:lnTo>
                  <a:pt x="26838" y="11561"/>
                </a:lnTo>
                <a:lnTo>
                  <a:pt x="26790" y="17826"/>
                </a:lnTo>
                <a:lnTo>
                  <a:pt x="26789" y="20500"/>
                </a:lnTo>
                <a:lnTo>
                  <a:pt x="26789" y="35608"/>
                </a:lnTo>
                <a:lnTo>
                  <a:pt x="24144" y="38316"/>
                </a:lnTo>
                <a:lnTo>
                  <a:pt x="17892" y="44616"/>
                </a:lnTo>
                <a:lnTo>
                  <a:pt x="17860" y="71058"/>
                </a:lnTo>
                <a:lnTo>
                  <a:pt x="16868" y="72177"/>
                </a:lnTo>
                <a:lnTo>
                  <a:pt x="9298" y="79989"/>
                </a:lnTo>
                <a:lnTo>
                  <a:pt x="9094" y="82845"/>
                </a:lnTo>
                <a:lnTo>
                  <a:pt x="8940" y="88919"/>
                </a:lnTo>
                <a:lnTo>
                  <a:pt x="8930" y="116053"/>
                </a:lnTo>
                <a:lnTo>
                  <a:pt x="1" y="116086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8"/>
            <a:ext cx="8229600" cy="13573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i="1" u="sng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РКО</a:t>
            </a:r>
            <a:r>
              <a:rPr lang="ru-RU" i="1" dirty="0" smtClean="0">
                <a:solidFill>
                  <a:srgbClr val="FF0000"/>
                </a:solidFill>
              </a:rPr>
              <a:t>ВЬ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Windows 7\Pictures\morkovka_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500" y="714357"/>
            <a:ext cx="6143648" cy="3643338"/>
          </a:xfrm>
          <a:prstGeom prst="rect">
            <a:avLst/>
          </a:prstGeom>
          <a:noFill/>
        </p:spPr>
      </p:pic>
      <p:sp>
        <p:nvSpPr>
          <p:cNvPr id="5" name="SMARTInkAnnotation3"/>
          <p:cNvSpPr/>
          <p:nvPr/>
        </p:nvSpPr>
        <p:spPr>
          <a:xfrm>
            <a:off x="4973835" y="4741664"/>
            <a:ext cx="44650" cy="125016"/>
          </a:xfrm>
          <a:custGeom>
            <a:avLst/>
            <a:gdLst/>
            <a:ahLst/>
            <a:cxnLst/>
            <a:rect l="0" t="0" r="0" b="0"/>
            <a:pathLst>
              <a:path w="44650" h="125016">
                <a:moveTo>
                  <a:pt x="44649" y="0"/>
                </a:moveTo>
                <a:lnTo>
                  <a:pt x="35751" y="0"/>
                </a:lnTo>
                <a:lnTo>
                  <a:pt x="35719" y="17747"/>
                </a:lnTo>
                <a:lnTo>
                  <a:pt x="33074" y="20455"/>
                </a:lnTo>
                <a:lnTo>
                  <a:pt x="27157" y="26418"/>
                </a:lnTo>
                <a:lnTo>
                  <a:pt x="26953" y="29269"/>
                </a:lnTo>
                <a:lnTo>
                  <a:pt x="26799" y="35341"/>
                </a:lnTo>
                <a:lnTo>
                  <a:pt x="26790" y="49011"/>
                </a:lnTo>
                <a:lnTo>
                  <a:pt x="25797" y="50533"/>
                </a:lnTo>
                <a:lnTo>
                  <a:pt x="24144" y="51548"/>
                </a:lnTo>
                <a:lnTo>
                  <a:pt x="19101" y="53177"/>
                </a:lnTo>
                <a:lnTo>
                  <a:pt x="18687" y="54302"/>
                </a:lnTo>
                <a:lnTo>
                  <a:pt x="18228" y="58199"/>
                </a:lnTo>
                <a:lnTo>
                  <a:pt x="17892" y="62129"/>
                </a:lnTo>
                <a:lnTo>
                  <a:pt x="17861" y="75800"/>
                </a:lnTo>
                <a:lnTo>
                  <a:pt x="16868" y="77322"/>
                </a:lnTo>
                <a:lnTo>
                  <a:pt x="15215" y="78337"/>
                </a:lnTo>
                <a:lnTo>
                  <a:pt x="9298" y="80248"/>
                </a:lnTo>
                <a:lnTo>
                  <a:pt x="9094" y="82959"/>
                </a:lnTo>
                <a:lnTo>
                  <a:pt x="8940" y="88926"/>
                </a:lnTo>
                <a:lnTo>
                  <a:pt x="8931" y="96952"/>
                </a:lnTo>
                <a:lnTo>
                  <a:pt x="7939" y="98369"/>
                </a:lnTo>
                <a:lnTo>
                  <a:pt x="6285" y="100306"/>
                </a:lnTo>
                <a:lnTo>
                  <a:pt x="33" y="107120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86322"/>
            <a:ext cx="8229600" cy="928694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КНО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Windows 7\Downloads\5708292_w640_h640_ok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500042"/>
            <a:ext cx="3814759" cy="4000528"/>
          </a:xfrm>
          <a:prstGeom prst="rect">
            <a:avLst/>
          </a:prstGeom>
          <a:noFill/>
        </p:spPr>
      </p:pic>
      <p:sp>
        <p:nvSpPr>
          <p:cNvPr id="7" name="SMARTInkAnnotation8"/>
          <p:cNvSpPr/>
          <p:nvPr/>
        </p:nvSpPr>
        <p:spPr>
          <a:xfrm>
            <a:off x="5134570" y="4777382"/>
            <a:ext cx="53579" cy="107158"/>
          </a:xfrm>
          <a:custGeom>
            <a:avLst/>
            <a:gdLst/>
            <a:ahLst/>
            <a:cxnLst/>
            <a:rect l="0" t="0" r="0" b="0"/>
            <a:pathLst>
              <a:path w="53579" h="107158">
                <a:moveTo>
                  <a:pt x="53578" y="8930"/>
                </a:moveTo>
                <a:lnTo>
                  <a:pt x="53578" y="0"/>
                </a:lnTo>
                <a:lnTo>
                  <a:pt x="48838" y="0"/>
                </a:lnTo>
                <a:lnTo>
                  <a:pt x="47441" y="992"/>
                </a:lnTo>
                <a:lnTo>
                  <a:pt x="46510" y="2646"/>
                </a:lnTo>
                <a:lnTo>
                  <a:pt x="44658" y="8898"/>
                </a:lnTo>
                <a:lnTo>
                  <a:pt x="44648" y="8930"/>
                </a:lnTo>
                <a:lnTo>
                  <a:pt x="44648" y="17857"/>
                </a:lnTo>
                <a:lnTo>
                  <a:pt x="35751" y="26757"/>
                </a:lnTo>
                <a:lnTo>
                  <a:pt x="35719" y="44617"/>
                </a:lnTo>
                <a:lnTo>
                  <a:pt x="28030" y="44646"/>
                </a:lnTo>
                <a:lnTo>
                  <a:pt x="27616" y="45639"/>
                </a:lnTo>
                <a:lnTo>
                  <a:pt x="27340" y="47293"/>
                </a:lnTo>
                <a:lnTo>
                  <a:pt x="26791" y="53546"/>
                </a:lnTo>
                <a:lnTo>
                  <a:pt x="22049" y="53569"/>
                </a:lnTo>
                <a:lnTo>
                  <a:pt x="20652" y="54564"/>
                </a:lnTo>
                <a:lnTo>
                  <a:pt x="19721" y="56220"/>
                </a:lnTo>
                <a:lnTo>
                  <a:pt x="17968" y="62140"/>
                </a:lnTo>
                <a:lnTo>
                  <a:pt x="17908" y="64991"/>
                </a:lnTo>
                <a:lnTo>
                  <a:pt x="17859" y="79123"/>
                </a:lnTo>
                <a:lnTo>
                  <a:pt x="16867" y="79538"/>
                </a:lnTo>
                <a:lnTo>
                  <a:pt x="15214" y="79815"/>
                </a:lnTo>
                <a:lnTo>
                  <a:pt x="10171" y="80258"/>
                </a:lnTo>
                <a:lnTo>
                  <a:pt x="9757" y="81287"/>
                </a:lnTo>
                <a:lnTo>
                  <a:pt x="9481" y="82964"/>
                </a:lnTo>
                <a:lnTo>
                  <a:pt x="8932" y="89265"/>
                </a:lnTo>
                <a:lnTo>
                  <a:pt x="8930" y="91938"/>
                </a:lnTo>
                <a:lnTo>
                  <a:pt x="8930" y="98217"/>
                </a:lnTo>
                <a:lnTo>
                  <a:pt x="0" y="98227"/>
                </a:lnTo>
                <a:lnTo>
                  <a:pt x="893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29132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i="1" u="sng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i="1" dirty="0" smtClean="0">
                <a:solidFill>
                  <a:srgbClr val="FF0000"/>
                </a:solidFill>
              </a:rPr>
              <a:t>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Windows 7\Pictures\0f756f8fb5d9139d74429520b98064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714356"/>
            <a:ext cx="4857784" cy="3643338"/>
          </a:xfrm>
          <a:prstGeom prst="rect">
            <a:avLst/>
          </a:prstGeom>
          <a:noFill/>
        </p:spPr>
      </p:pic>
      <p:sp>
        <p:nvSpPr>
          <p:cNvPr id="5" name="SMARTInkAnnotation1"/>
          <p:cNvSpPr/>
          <p:nvPr/>
        </p:nvSpPr>
        <p:spPr>
          <a:xfrm>
            <a:off x="5018484" y="4491632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17859" y="0"/>
                </a:moveTo>
                <a:lnTo>
                  <a:pt x="17859" y="31497"/>
                </a:lnTo>
                <a:lnTo>
                  <a:pt x="16867" y="32905"/>
                </a:lnTo>
                <a:lnTo>
                  <a:pt x="15214" y="33842"/>
                </a:lnTo>
                <a:lnTo>
                  <a:pt x="10171" y="35348"/>
                </a:lnTo>
                <a:lnTo>
                  <a:pt x="9757" y="36464"/>
                </a:lnTo>
                <a:lnTo>
                  <a:pt x="9297" y="40349"/>
                </a:lnTo>
                <a:lnTo>
                  <a:pt x="9038" y="43375"/>
                </a:lnTo>
                <a:lnTo>
                  <a:pt x="8978" y="46728"/>
                </a:lnTo>
                <a:lnTo>
                  <a:pt x="8930" y="105906"/>
                </a:lnTo>
                <a:lnTo>
                  <a:pt x="7937" y="106323"/>
                </a:lnTo>
                <a:lnTo>
                  <a:pt x="6284" y="106600"/>
                </a:lnTo>
                <a:lnTo>
                  <a:pt x="32" y="107154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86322"/>
            <a:ext cx="8229600" cy="13573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i="1" u="sng" dirty="0" smtClean="0">
                <a:solidFill>
                  <a:srgbClr val="00B05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i="1" u="sng" dirty="0" smtClean="0">
                <a:solidFill>
                  <a:srgbClr val="00B05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ФОН</a:t>
            </a:r>
            <a:endParaRPr lang="ru-RU" dirty="0"/>
          </a:p>
        </p:txBody>
      </p:sp>
      <p:pic>
        <p:nvPicPr>
          <p:cNvPr id="8194" name="Picture 2" descr="C:\Users\Windows 7\Pictures\telefo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428604"/>
            <a:ext cx="4357718" cy="3857652"/>
          </a:xfrm>
          <a:prstGeom prst="rect">
            <a:avLst/>
          </a:prstGeom>
          <a:noFill/>
        </p:spPr>
      </p:pic>
      <p:sp>
        <p:nvSpPr>
          <p:cNvPr id="5" name="SMARTInkAnnotation0"/>
          <p:cNvSpPr/>
          <p:nvPr/>
        </p:nvSpPr>
        <p:spPr>
          <a:xfrm>
            <a:off x="5197078" y="5000625"/>
            <a:ext cx="1" cy="116086"/>
          </a:xfrm>
          <a:custGeom>
            <a:avLst/>
            <a:gdLst/>
            <a:ahLst/>
            <a:cxnLst/>
            <a:rect l="0" t="0" r="0" b="0"/>
            <a:pathLst>
              <a:path w="1" h="116086">
                <a:moveTo>
                  <a:pt x="0" y="0"/>
                </a:moveTo>
                <a:lnTo>
                  <a:pt x="0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390</TotalTime>
  <Words>38</Words>
  <Application>Microsoft Office PowerPoint</Application>
  <PresentationFormat>Экран (4:3)</PresentationFormat>
  <Paragraphs>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Презентация4</vt:lpstr>
      <vt:lpstr>Словарные слова 1 класс</vt:lpstr>
      <vt:lpstr>АЛФАВИТ</vt:lpstr>
      <vt:lpstr>КАРТИНА</vt:lpstr>
      <vt:lpstr>ПАЛЬТО</vt:lpstr>
      <vt:lpstr>КАРМАН</vt:lpstr>
      <vt:lpstr>МОРКОВЬ</vt:lpstr>
      <vt:lpstr>ОКНО</vt:lpstr>
      <vt:lpstr>ЛИМОН</vt:lpstr>
      <vt:lpstr>ТЕЛЕФОН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ЯБЛОКО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 1 класс</dc:title>
  <dc:creator>Windows 7</dc:creator>
  <cp:lastModifiedBy>Windows 7</cp:lastModifiedBy>
  <cp:revision>125</cp:revision>
  <dcterms:created xsi:type="dcterms:W3CDTF">2013-03-11T13:40:05Z</dcterms:created>
  <dcterms:modified xsi:type="dcterms:W3CDTF">2013-05-05T05:59:06Z</dcterms:modified>
</cp:coreProperties>
</file>