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9" r:id="rId2"/>
    <p:sldId id="256" r:id="rId3"/>
    <p:sldId id="257" r:id="rId4"/>
    <p:sldId id="258" r:id="rId5"/>
    <p:sldId id="259" r:id="rId6"/>
    <p:sldId id="260" r:id="rId7"/>
    <p:sldId id="262" r:id="rId8"/>
    <p:sldId id="261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44D30-CAE3-4294-AA87-44BF6CF2D84E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71378-8392-4F9C-A7EC-935A61E22EB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71378-8392-4F9C-A7EC-935A61E22EB4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6A7EC-FAA7-4D99-8BD5-92C12C4CE199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67CE3-9A91-4026-9186-940060B41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6A7EC-FAA7-4D99-8BD5-92C12C4CE199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67CE3-9A91-4026-9186-940060B41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6A7EC-FAA7-4D99-8BD5-92C12C4CE199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67CE3-9A91-4026-9186-940060B41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6A7EC-FAA7-4D99-8BD5-92C12C4CE199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67CE3-9A91-4026-9186-940060B41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6A7EC-FAA7-4D99-8BD5-92C12C4CE199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67CE3-9A91-4026-9186-940060B41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6A7EC-FAA7-4D99-8BD5-92C12C4CE199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67CE3-9A91-4026-9186-940060B41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6A7EC-FAA7-4D99-8BD5-92C12C4CE199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67CE3-9A91-4026-9186-940060B41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6A7EC-FAA7-4D99-8BD5-92C12C4CE199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67CE3-9A91-4026-9186-940060B41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6A7EC-FAA7-4D99-8BD5-92C12C4CE199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67CE3-9A91-4026-9186-940060B41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6A7EC-FAA7-4D99-8BD5-92C12C4CE199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67CE3-9A91-4026-9186-940060B41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6A7EC-FAA7-4D99-8BD5-92C12C4CE199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67CE3-9A91-4026-9186-940060B41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6A7EC-FAA7-4D99-8BD5-92C12C4CE199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67CE3-9A91-4026-9186-940060B41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УРОК РУССКОГО ЯЗЫКА </a:t>
            </a:r>
            <a:br>
              <a:rPr lang="ru-RU" b="1" dirty="0" smtClean="0"/>
            </a:br>
            <a:r>
              <a:rPr lang="ru-RU" b="1" dirty="0" smtClean="0"/>
              <a:t>ВО 2 КЛАССЕ.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Тема урока: «</a:t>
            </a:r>
            <a:r>
              <a:rPr lang="ru-RU" b="1" dirty="0" err="1" smtClean="0"/>
              <a:t>Суффикс-значимая</a:t>
            </a:r>
            <a:r>
              <a:rPr lang="ru-RU" b="1" dirty="0" smtClean="0"/>
              <a:t> часть слова»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Учитель Смирнова Е.В.</a:t>
            </a:r>
            <a:endParaRPr lang="ru-RU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556792"/>
            <a:ext cx="24717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ХОРОШ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3127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ПИРОЖОК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11960" y="0"/>
            <a:ext cx="36237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ТВОРОЖОК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27984" y="1484784"/>
            <a:ext cx="25523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ВНУТРИ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2996952"/>
            <a:ext cx="746819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Хорош пирожок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внутри </a:t>
            </a:r>
          </a:p>
          <a:p>
            <a:pPr algn="ctr"/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79428" y="3933056"/>
            <a:ext cx="33007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ворожок.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60668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Что такое суффикс?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052736"/>
            <a:ext cx="924220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Буратино: «Это часть </a:t>
            </a:r>
            <a:r>
              <a:rPr lang="ru-RU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предло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</a:t>
            </a:r>
          </a:p>
          <a:p>
            <a:pPr algn="ctr"/>
            <a:r>
              <a:rPr lang="ru-RU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ж</a:t>
            </a:r>
            <a:r>
              <a:rPr lang="ru-RU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ения</a:t>
            </a: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2780928"/>
            <a:ext cx="710226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Мальвина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«Это-часть 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Слова»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4797152"/>
            <a:ext cx="71014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Незнайка: «Это-слово»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0"/>
            <a:ext cx="83025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Где в слове стоит суффикс?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412776"/>
            <a:ext cx="83734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Буратино: «Перед корнем»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2780928"/>
            <a:ext cx="74325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Мальвина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«За корнем»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0"/>
            <a:ext cx="7936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Для чего нужен суффикс?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412776"/>
            <a:ext cx="74429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Незнайка : «Просто так»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132969" y="2967335"/>
            <a:ext cx="940994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Мальвина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«Для образования 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Новых слов»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55776" y="0"/>
            <a:ext cx="47311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МОЛОДЦЫ!!!!!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Рисунок 2" descr="getImage (10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75656" y="831572"/>
            <a:ext cx="7056784" cy="56454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548680"/>
            <a:ext cx="765735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ЗДРАВСТВУЙ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ВЕЛИКИЙ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ЗДРАВСТВУЙ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МОГУЧИЙ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3110" y="2204864"/>
            <a:ext cx="806746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ЗДРАВСТВУЙ 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ЛЮБИМЫЙ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</a:t>
            </a:r>
            <a:endParaRPr lang="ru-RU" sz="54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РУССКИЙ ЯЗЫК!!!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" name="Содержимое 11" descr="карандаши 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325169" y="3259940"/>
            <a:ext cx="4818831" cy="3598060"/>
          </a:xfrm>
        </p:spPr>
      </p:pic>
      <p:sp>
        <p:nvSpPr>
          <p:cNvPr id="13" name="Прямоугольник 12"/>
          <p:cNvSpPr/>
          <p:nvPr/>
        </p:nvSpPr>
        <p:spPr>
          <a:xfrm>
            <a:off x="899592" y="1628800"/>
            <a:ext cx="41408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КАРАНДАШИ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0"/>
            <a:ext cx="833786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Мне подарили цветные </a:t>
            </a:r>
          </a:p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Карандаши.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8" name="Содержимое 7" descr="карандаши 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83768" y="2610488"/>
            <a:ext cx="5688632" cy="4247512"/>
          </a:xfrm>
        </p:spPr>
      </p:pic>
      <p:pic>
        <p:nvPicPr>
          <p:cNvPr id="7" name="Содержимое 3" descr="карандаши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6094256"/>
            <a:ext cx="94312" cy="710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08920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332656"/>
            <a:ext cx="41328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Форма слова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11960" y="260648"/>
            <a:ext cx="468859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Однокоренное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слово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63888" y="1772816"/>
            <a:ext cx="14382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сад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2708920"/>
            <a:ext cx="19912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сады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3789040"/>
            <a:ext cx="18046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саду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4653136"/>
            <a:ext cx="24980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садом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5589240"/>
            <a:ext cx="24016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 саде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12160" y="2708920"/>
            <a:ext cx="22797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садик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508104" y="3717032"/>
            <a:ext cx="32001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садовой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724128" y="4581128"/>
            <a:ext cx="2640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сажать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76056" y="5517232"/>
            <a:ext cx="35205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посадить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59832" y="404664"/>
            <a:ext cx="30999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СУФФИКС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1720" y="28529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2996952"/>
            <a:ext cx="8226996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ЗНАЧИМАЯ ЧАСТЬ СЛОВА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,</a:t>
            </a:r>
          </a:p>
          <a:p>
            <a:pPr algn="ctr"/>
            <a:r>
              <a:rPr lang="ru-RU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КОТОРАЯ СТОИТ ПОСЛЕ </a:t>
            </a:r>
          </a:p>
          <a:p>
            <a:pPr algn="ctr"/>
            <a:r>
              <a:rPr lang="ru-RU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КОРНЯ И СЛУЖИТ ДЛЯ ОБ-</a:t>
            </a:r>
          </a:p>
          <a:p>
            <a:pPr algn="ctr"/>
            <a:r>
              <a:rPr lang="ru-RU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РАЗОВАНИЯ НОВЫХ СЛОВ.</a:t>
            </a:r>
            <a:endParaRPr lang="ru-RU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1406" y="332656"/>
            <a:ext cx="90025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ОБРАЗОВАНИЕ НОВЫХ СЛОВ.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700808"/>
            <a:ext cx="15139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ЗУБ-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8540" y="2636912"/>
            <a:ext cx="22124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МОСТ-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3573016"/>
            <a:ext cx="16754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САД-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4581128"/>
            <a:ext cx="2026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ЛИСТ-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5445224"/>
            <a:ext cx="23823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ХВОСТ-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63888" y="1628800"/>
            <a:ext cx="21503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ЗУБИК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75856" y="2564904"/>
            <a:ext cx="28488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МОСТИК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419872" y="3645024"/>
            <a:ext cx="23118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САДИК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131840" y="4509120"/>
            <a:ext cx="26629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ЛИСТИК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03848" y="5373216"/>
            <a:ext cx="30187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ХВОСТИК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404664"/>
            <a:ext cx="14494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-ИК-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99574" y="476672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556792"/>
            <a:ext cx="21914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РОТИК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00192" y="476672"/>
            <a:ext cx="13356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-ЕК-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80112" y="1628800"/>
            <a:ext cx="31277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ЗАМОЧЕК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2492896"/>
            <a:ext cx="21947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КОТИК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24128" y="2420888"/>
            <a:ext cx="2991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ДУБОЧЕК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7544" y="3356992"/>
            <a:ext cx="29761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ГВОЗДИК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7544" y="4437112"/>
            <a:ext cx="29763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ДОЖДИК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580112" y="3356992"/>
            <a:ext cx="31318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СЫНОЧЕК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436096" y="4365104"/>
            <a:ext cx="32201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КОМОЧЕК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21771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МОРЕ-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105798" y="980728"/>
            <a:ext cx="17727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ГРУЗ-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105798" y="2132856"/>
            <a:ext cx="26522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ПОЖАР-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05798" y="3212976"/>
            <a:ext cx="28692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ФУТБОЛ-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4365104"/>
            <a:ext cx="17727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ГРУЗ-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5373216"/>
            <a:ext cx="30764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МУЗЫКА-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43808" y="0"/>
            <a:ext cx="24104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МОРЯК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43808" y="908720"/>
            <a:ext cx="27930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ГРУЗЧИК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87824" y="2060848"/>
            <a:ext cx="37198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ПОЖАРНИК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15816" y="3068960"/>
            <a:ext cx="38198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ФУТБОЛИСТ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915816" y="4437112"/>
            <a:ext cx="27930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ГРУЗЧИК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131840" y="5517232"/>
            <a:ext cx="36455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МУЗЫКАНТ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178</Words>
  <Application>Microsoft Office PowerPoint</Application>
  <PresentationFormat>Экран (4:3)</PresentationFormat>
  <Paragraphs>85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УРОК РУССКОГО ЯЗЫКА  ВО 2 КЛАССЕ.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Елена</cp:lastModifiedBy>
  <cp:revision>8</cp:revision>
  <dcterms:created xsi:type="dcterms:W3CDTF">2012-12-09T20:33:55Z</dcterms:created>
  <dcterms:modified xsi:type="dcterms:W3CDTF">2013-04-04T10:58:20Z</dcterms:modified>
</cp:coreProperties>
</file>