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00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00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2000"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29600" cy="17859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Тяжким бременем легла война на весь наш народ. Больницы, санатории, дома отдыха, клубы были переоборудованы в госпитали, где лечили раненых. На заводах к станкам вставали подростки, заменив старших. Старики и женщины работали в колхозах. 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5107057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643446"/>
            <a:ext cx="2721238" cy="20002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16218" y="3000372"/>
            <a:ext cx="237650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4399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401080" cy="20526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ru-RU" dirty="0" smtClean="0"/>
              <a:t>Красная Армия вынуждена была отступать, ведя тяжелые оборонительные бои. Народ хранит память о героической обороне пограничной Брестской крепости, городов-героев Киева, Смоленска, Одессы, Севастополя и других.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4824310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82" y="2857496"/>
            <a:ext cx="2532758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714620"/>
            <a:ext cx="5357850" cy="3911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231875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43956" cy="2400304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Оказался во вражеском кольце и Ленинград. 900 дней длилась осада. Ленинградцы героически отстояли свой город. Здесь погибли более миллиона жителей и защитников, но врагу не удалось войти в город.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2438160" cy="2733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7095" y="3071810"/>
            <a:ext cx="4068194" cy="3006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286124"/>
            <a:ext cx="4820859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558</TotalTime>
  <Words>129</Words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Как началась Великая Отечественная  война.</vt:lpstr>
      <vt:lpstr>Как началась Великая Отечественная  война.</vt:lpstr>
      <vt:lpstr>Как началась Великая Отечественная  война.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Годы священной войны</dc:title>
  <dc:creator>viki</dc:creator>
  <cp:lastModifiedBy>Татьяна</cp:lastModifiedBy>
  <cp:revision>78</cp:revision>
  <dcterms:modified xsi:type="dcterms:W3CDTF">2014-02-11T20:23:14Z</dcterms:modified>
</cp:coreProperties>
</file>