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2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2000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2000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Tm="22000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2000">
    <p:sndAc>
      <p:endSnd/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Великая Отечественная  война </a:t>
            </a:r>
          </a:p>
          <a:p>
            <a:r>
              <a:rPr lang="ru-RU" dirty="0" smtClean="0"/>
              <a:t>1941-1945 гг.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34066" y="0"/>
            <a:ext cx="3309934" cy="2205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643314"/>
            <a:ext cx="2273157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42974" y="1500174"/>
            <a:ext cx="7158030" cy="1470025"/>
          </a:xfrm>
        </p:spPr>
        <p:txBody>
          <a:bodyPr/>
          <a:lstStyle/>
          <a:p>
            <a:r>
              <a:rPr lang="ru-RU" dirty="0" smtClean="0"/>
              <a:t>Годы священной войны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5643578"/>
            <a:ext cx="4744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Подготовила: воспитатель ГПД </a:t>
            </a:r>
          </a:p>
          <a:p>
            <a:pPr algn="r"/>
            <a:r>
              <a:rPr lang="ru-RU" sz="2400" dirty="0" smtClean="0"/>
              <a:t>Лапшина Татьяна Евгеньевна</a:t>
            </a:r>
            <a:endParaRPr lang="ru-RU" sz="2400" dirty="0"/>
          </a:p>
        </p:txBody>
      </p:sp>
    </p:spTree>
  </p:cSld>
  <p:clrMapOvr>
    <a:masterClrMapping/>
  </p:clrMapOvr>
  <p:transition advTm="22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65403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ambria" pitchFamily="18" charset="0"/>
              </a:rPr>
              <a:t>Как началась Великая Отечественная  война.</a:t>
            </a:r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071546"/>
            <a:ext cx="8229600" cy="15430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В 1939 году в Европе началась Вторая мировая война. Её развязали германские фашисты под руководством Адольфа Гитлера. В эту войну втянулись  государства Европы, некоторые государства Азии, Африки, Америки.</a:t>
            </a:r>
            <a:endParaRPr lang="ru-RU" sz="24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928934"/>
            <a:ext cx="2901264" cy="357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lum bright="1000"/>
          </a:blip>
          <a:srcRect l="3007" t="1961" r="2288" b="5882"/>
          <a:stretch>
            <a:fillRect/>
          </a:stretch>
        </p:blipFill>
        <p:spPr bwMode="auto">
          <a:xfrm>
            <a:off x="547153" y="2928934"/>
            <a:ext cx="4787866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22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58259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ambria" pitchFamily="18" charset="0"/>
              </a:rPr>
              <a:t>Как началась Великая Отечественная  война.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229600" cy="18573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В 1941 году война пришла и на нашу землю. Рано утром 22 июня гитлеровские войска перешли границу СССР. Фашистские главари хотели поработить наш народ, захватить природные богатства нашей страны, разграбить или уничтожить её культурные ценности.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928934"/>
            <a:ext cx="375873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857628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000372"/>
            <a:ext cx="254170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22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8259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ambria" pitchFamily="18" charset="0"/>
              </a:rPr>
              <a:t>Как началась Великая Отечественная  война.</a:t>
            </a:r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229600" cy="19288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Началась самая страшная в истории нашей страны Великая Отечественная война. Она длилась почти четыре года (1418 дней и ночей) и принесла гибель                30 миллионов советских воинов и мирных жителей.</a:t>
            </a:r>
            <a:endParaRPr lang="ru-RU" sz="24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714620"/>
            <a:ext cx="3990551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3214686"/>
            <a:ext cx="4025955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2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6540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Cambria" pitchFamily="18" charset="0"/>
              </a:rPr>
              <a:t>Как началась Великая Отечественная  война.</a:t>
            </a:r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715436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Смертельная угроза нависла над нашей Родиной. Все, кто мог воевать, пошли на фронт. Остальные помогали армии в тылу, обеспечивая её продовольствием, снаряжением и боеприпасами.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714620"/>
            <a:ext cx="2758260" cy="37593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2928934"/>
            <a:ext cx="4829928" cy="30718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22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558</TotalTime>
  <Words>182</Words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Справедливость</vt:lpstr>
      <vt:lpstr>Годы священной войны</vt:lpstr>
      <vt:lpstr>Как началась Великая Отечественная  война.</vt:lpstr>
      <vt:lpstr>Как началась Великая Отечественная  война.</vt:lpstr>
      <vt:lpstr>Как началась Великая Отечественная  война.</vt:lpstr>
      <vt:lpstr>Как началась Великая Отечественная  война.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Годы священной войны</dc:title>
  <dc:creator>viki</dc:creator>
  <cp:lastModifiedBy>Татьяна</cp:lastModifiedBy>
  <cp:revision>73</cp:revision>
  <dcterms:modified xsi:type="dcterms:W3CDTF">2014-02-11T20:16:28Z</dcterms:modified>
</cp:coreProperties>
</file>