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4" r:id="rId13"/>
    <p:sldId id="266" r:id="rId14"/>
    <p:sldId id="259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AE966-DC09-4DD6-A867-4F130281D2DB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223DC-57EC-45D8-8A38-A3FAC02BC6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6D33F-7AEF-4488-AF61-54B554007AF2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15FCA-88FC-4D57-BFFB-E95E1E9713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01117B-413C-45D6-84D1-8107D478AFBB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528E39-A336-4AA8-B190-F0BC57C7B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829761"/>
          </a:xfrm>
          <a:scene3d>
            <a:camera prst="orthographicFront"/>
            <a:lightRig rig="threePt" dir="t"/>
          </a:scene3d>
          <a:sp3d prstMaterial="dkEdge">
            <a:bevelT prst="relaxedInset"/>
          </a:sp3d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Математика в повседневной жизни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357187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Нет ни одной области математики, </a:t>
            </a:r>
            <a:br>
              <a:rPr lang="ru-RU" b="1" dirty="0"/>
            </a:br>
            <a:r>
              <a:rPr lang="ru-RU" b="1" dirty="0"/>
              <a:t>как бы абстрактна она ни была, </a:t>
            </a:r>
            <a:br>
              <a:rPr lang="ru-RU" b="1" dirty="0"/>
            </a:br>
            <a:r>
              <a:rPr lang="ru-RU" b="1" dirty="0"/>
              <a:t>которая когда-нибудь не окажется применимой </a:t>
            </a:r>
            <a:br>
              <a:rPr lang="ru-RU" b="1" dirty="0"/>
            </a:br>
            <a:r>
              <a:rPr lang="ru-RU" b="1" dirty="0"/>
              <a:t>к явлениям действительного мира </a:t>
            </a:r>
            <a:br>
              <a:rPr lang="ru-RU" b="1" dirty="0"/>
            </a:br>
            <a:endParaRPr lang="ru-RU" b="1" dirty="0"/>
          </a:p>
          <a:p>
            <a:pPr algn="r"/>
            <a:r>
              <a:rPr lang="ru-RU" b="1" dirty="0"/>
              <a:t>Н.И. Лобачевский</a:t>
            </a:r>
          </a:p>
          <a:p>
            <a:endParaRPr lang="ru-RU" dirty="0"/>
          </a:p>
        </p:txBody>
      </p:sp>
      <p:pic>
        <p:nvPicPr>
          <p:cNvPr id="1026" name="Picture 2" descr="http://www.zhaba.ru/_pics/3za6v2b9n1nu3cs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357694"/>
            <a:ext cx="1584347" cy="223392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161940">
            <a:off x="446747" y="918499"/>
            <a:ext cx="29139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Веб</a:t>
            </a:r>
            <a:r>
              <a:rPr lang="ru-RU" sz="4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4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квест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500826" y="357166"/>
            <a:ext cx="2350681" cy="365125"/>
          </a:xfrm>
        </p:spPr>
        <p:txBody>
          <a:bodyPr/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Приложение 2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2304862"/>
          </a:xfrm>
        </p:spPr>
        <p:txBody>
          <a:bodyPr/>
          <a:lstStyle/>
          <a:p>
            <a:r>
              <a:rPr lang="ru-RU" dirty="0" smtClean="0"/>
              <a:t>Людей всегда интересовало будущее. В современном мире есть теория, которую наука признает и пользуется для планирования и прогнозирования будущего. Речь о теории вероятностей.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вероятности</a:t>
            </a:r>
            <a:endParaRPr lang="ru-RU" dirty="0"/>
          </a:p>
        </p:txBody>
      </p:sp>
      <p:pic>
        <p:nvPicPr>
          <p:cNvPr id="28674" name="Picture 2" descr="http://demotivators.to/media/posters/2952/430303_teoriya-veroyatnost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3929066"/>
            <a:ext cx="2275750" cy="2714644"/>
          </a:xfrm>
          <a:prstGeom prst="rect">
            <a:avLst/>
          </a:prstGeom>
          <a:noFill/>
        </p:spPr>
      </p:pic>
      <p:pic>
        <p:nvPicPr>
          <p:cNvPr id="28676" name="Picture 4" descr="http://vmkfree.narod.ru/images/Progs/TV_Lab-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982644"/>
            <a:ext cx="3071818" cy="2303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7686700" cy="38050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Отношение между двумя множествами, при котором каждому элементу первого множества соответствует один и только один элемент второго множества, называется функцией</a:t>
            </a:r>
            <a:r>
              <a:rPr lang="ru-RU" dirty="0" smtClean="0"/>
              <a:t>». При таком определении уже не говорится не только о формуле, но даже и о зависимости, и функцией можно называть самые разнообразные явления природы и общества.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pic>
        <p:nvPicPr>
          <p:cNvPr id="29698" name="Picture 2" descr="image24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4643446"/>
            <a:ext cx="3919511" cy="1865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Первая строка – одно существительное или местоимение, выражающее главную тему </a:t>
            </a:r>
            <a:r>
              <a:rPr lang="ru-RU" dirty="0" err="1" smtClean="0"/>
              <a:t>синквейна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Вторая строка – два прилагательных или причастия, описывающие признаки и свойства выбранной темы.</a:t>
            </a:r>
          </a:p>
          <a:p>
            <a:r>
              <a:rPr lang="ru-RU" dirty="0" smtClean="0"/>
              <a:t>Третья строка – три глагола или деепричастия, описывающие действия в рамках темы.</a:t>
            </a:r>
          </a:p>
          <a:p>
            <a:r>
              <a:rPr lang="ru-RU" dirty="0" smtClean="0"/>
              <a:t>Четвертая строка – фраза из четырёх слов, выражающая отношение автора к описываемому предмету.</a:t>
            </a:r>
          </a:p>
          <a:p>
            <a:r>
              <a:rPr lang="ru-RU" dirty="0" smtClean="0"/>
              <a:t>Пятая строка – одно слово-резюме, описывающее суть предмета.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одно существительное или местоимение.</a:t>
            </a:r>
          </a:p>
          <a:p>
            <a:pPr algn="ctr"/>
            <a:r>
              <a:rPr lang="ru-RU" sz="3600" dirty="0" smtClean="0"/>
              <a:t>два прилагательных или причастия.</a:t>
            </a:r>
          </a:p>
          <a:p>
            <a:pPr algn="ctr"/>
            <a:r>
              <a:rPr lang="ru-RU" sz="3600" dirty="0" smtClean="0"/>
              <a:t>три глагола или деепричастия.</a:t>
            </a:r>
          </a:p>
          <a:p>
            <a:pPr algn="ctr"/>
            <a:r>
              <a:rPr lang="ru-RU" sz="3600" dirty="0" smtClean="0"/>
              <a:t>фраза из четырёх слов.</a:t>
            </a:r>
          </a:p>
          <a:p>
            <a:pPr algn="ctr"/>
            <a:r>
              <a:rPr lang="ru-RU" sz="3600" dirty="0" smtClean="0"/>
              <a:t>одно слово-резюме.</a:t>
            </a:r>
          </a:p>
          <a:p>
            <a:pPr algn="ctr"/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285720" y="1000108"/>
            <a:ext cx="8501122" cy="500066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современном обществе математическое образование и воспитание человека становятся важными и востребованными. Математику нельзя рассматривать только как свод прикладных сведений. Это – полигон, на котором постигаются законы мышления, на котором идет освоение образа жизни современного человека. 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785926"/>
            <a:ext cx="7859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edia.nn.ru/data/ufiles/4/54/87/3548745.guas.cern_pla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857232"/>
            <a:ext cx="2396496" cy="1749443"/>
          </a:xfrm>
          <a:prstGeom prst="rect">
            <a:avLst/>
          </a:prstGeom>
          <a:noFill/>
        </p:spPr>
      </p:pic>
      <p:pic>
        <p:nvPicPr>
          <p:cNvPr id="3078" name="Picture 6" descr="http://warum-kinder.permedu.ru/_/rsrc/1282198700129/cto-my-delaem/programmy/podgotovka-k-skole-voskreska/osnovy-matematiki/23.png?height=400&amp;width=3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4286256"/>
            <a:ext cx="2154895" cy="2215831"/>
          </a:xfrm>
          <a:prstGeom prst="rect">
            <a:avLst/>
          </a:prstGeom>
          <a:noFill/>
        </p:spPr>
      </p:pic>
      <p:pic>
        <p:nvPicPr>
          <p:cNvPr id="3080" name="Picture 8" descr="http://www.pondsolutions.com/images/Pond_Jet_Floating_Pump_and_Fountai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46" y="357166"/>
            <a:ext cx="2273285" cy="2128182"/>
          </a:xfrm>
          <a:prstGeom prst="rect">
            <a:avLst/>
          </a:prstGeom>
          <a:noFill/>
        </p:spPr>
      </p:pic>
      <p:pic>
        <p:nvPicPr>
          <p:cNvPr id="2" name="Picture 2" descr="http://900igr.net/datas/informatika/Vlijanie-mobilnykh-telefonov/0012-012-DIAGRAMMA-VREDNOSTI-IZLUCHENIJA-MOBILNYKH-TELEFONOV-RAZNYKH-MAROK-v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29256" y="4000504"/>
            <a:ext cx="3298815" cy="2474112"/>
          </a:xfrm>
          <a:prstGeom prst="rect">
            <a:avLst/>
          </a:prstGeom>
          <a:noFill/>
        </p:spPr>
      </p:pic>
      <p:pic>
        <p:nvPicPr>
          <p:cNvPr id="3" name="Picture 4" descr="http://cs9760.userapi.com/u169298677/-14/x_fa17684b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57554" y="2500306"/>
            <a:ext cx="1821616" cy="2053872"/>
          </a:xfrm>
          <a:prstGeom prst="rect">
            <a:avLst/>
          </a:prstGeom>
          <a:noFill/>
        </p:spPr>
      </p:pic>
      <p:pic>
        <p:nvPicPr>
          <p:cNvPr id="4" name="Picture 6" descr="http://img-fotki.yandex.ru/get/5602/123964419.23/0_61ed1_2afd918a_XL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285728"/>
            <a:ext cx="2428852" cy="3238469"/>
          </a:xfrm>
          <a:prstGeom prst="rect">
            <a:avLst/>
          </a:prstGeom>
          <a:noFill/>
        </p:spPr>
      </p:pic>
      <p:pic>
        <p:nvPicPr>
          <p:cNvPr id="3082" name="Picture 10" descr="http://v2s.kvadroom.ru/i/plan_kv/280-small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762539" y="4643446"/>
            <a:ext cx="2091871" cy="1652579"/>
          </a:xfrm>
          <a:prstGeom prst="rect">
            <a:avLst/>
          </a:prstGeom>
          <a:noFill/>
        </p:spPr>
      </p:pic>
      <p:pic>
        <p:nvPicPr>
          <p:cNvPr id="3084" name="Picture 12" descr="http://www.vektors.ru/assets/images/production/food/moloko32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123502">
            <a:off x="7143768" y="1214422"/>
            <a:ext cx="1714500" cy="228600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158340" y="0"/>
            <a:ext cx="49856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Представление команд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домашнего тура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357298"/>
          <a:ext cx="7643867" cy="4643470"/>
        </p:xfrm>
        <a:graphic>
          <a:graphicData uri="http://schemas.openxmlformats.org/drawingml/2006/table">
            <a:tbl>
              <a:tblPr/>
              <a:tblGrid>
                <a:gridCol w="1813715"/>
                <a:gridCol w="1739563"/>
                <a:gridCol w="1613139"/>
                <a:gridCol w="1224137"/>
                <a:gridCol w="1253313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Презентация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Решение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Подбор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Проценты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Подобные треугольники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Функции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Задачи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Теория вероятности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Площадь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Счёт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Графики и диаграммы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Графики и диаграммы.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помощью графиков и диаграмм можно легко визуализировать большой объем однотипной табличной информации.</a:t>
            </a:r>
            <a:endParaRPr lang="ru-RU" dirty="0"/>
          </a:p>
        </p:txBody>
      </p:sp>
      <p:pic>
        <p:nvPicPr>
          <p:cNvPr id="20482" name="Picture 2" descr="http://lifewatch.ru/wp-content/uploads/2010/01/temp_winter_09-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924174"/>
            <a:ext cx="6715125" cy="3933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любой содержательной задачи призвано учить разрешать жизненную, производственную или научную проблему, с которой сталкивается любой человек.</a:t>
            </a:r>
            <a:endParaRPr lang="ru-RU" dirty="0"/>
          </a:p>
        </p:txBody>
      </p:sp>
      <p:pic>
        <p:nvPicPr>
          <p:cNvPr id="1026" name="Picture 2" descr="http://www.olympiad.org/biogpol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571876"/>
            <a:ext cx="2305050" cy="304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3786190"/>
            <a:ext cx="55006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Если вы хотите научиться плавать, то смело входите в воду, а если хотите научиться решать задачи, то решайте их! </a:t>
            </a:r>
          </a:p>
          <a:p>
            <a:pPr algn="r"/>
            <a:r>
              <a:rPr lang="ru-RU" sz="2400" dirty="0" smtClean="0"/>
              <a:t>Д. Пойа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ru-RU" dirty="0" smtClean="0"/>
              <a:t>Площадь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r>
              <a:rPr lang="ru-RU" dirty="0" smtClean="0"/>
              <a:t>Важны ли так теория и знание точных формул площадей для практической жизни человека?</a:t>
            </a:r>
            <a:endParaRPr lang="ru-RU" dirty="0"/>
          </a:p>
        </p:txBody>
      </p:sp>
      <p:pic>
        <p:nvPicPr>
          <p:cNvPr id="24580" name="Picture 4" descr="http://utube.uz/files/thumbs/13013902069695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40008"/>
            <a:ext cx="4857754" cy="3670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dirty="0" smtClean="0"/>
              <a:t>Подобие фигур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r>
              <a:rPr lang="ru-RU" dirty="0" smtClean="0"/>
              <a:t>Учение о подобии фигур на основе теории отношений и пропорций было создано в Древней Греции в 5-4 веках до нашей эры и существует и развивается до сих пор.</a:t>
            </a:r>
            <a:endParaRPr lang="ru-RU" dirty="0"/>
          </a:p>
        </p:txBody>
      </p:sp>
      <p:pic>
        <p:nvPicPr>
          <p:cNvPr id="25602" name="Picture 2" descr="http://900igr.net/datas/geometrija/Podobie-figur/0013-013-Podobie-figu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3429000"/>
            <a:ext cx="4095715" cy="3071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7829576" cy="144760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Что такое проценты в математике? Как решать задачи на проценты? Эти вопросы всплывают, увы, внезапно… Когда выпускник читает задание ГИА. И ставят его в тупик. А зря.</a:t>
            </a:r>
            <a:endParaRPr lang="ru-RU" dirty="0"/>
          </a:p>
        </p:txBody>
      </p:sp>
      <p:pic>
        <p:nvPicPr>
          <p:cNvPr id="26626" name="Picture 2" descr="http://www.free-lancers.net/posted_files/3527FDB9AF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2" y="3000372"/>
            <a:ext cx="4833918" cy="35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4043362" cy="4948067"/>
          </a:xfrm>
        </p:spPr>
        <p:txBody>
          <a:bodyPr>
            <a:normAutofit/>
          </a:bodyPr>
          <a:lstStyle/>
          <a:p>
            <a:r>
              <a:rPr lang="ru-RU" dirty="0" smtClean="0"/>
              <a:t>Устный счет не просто полезный бытовой навык. Это одно из средств оценки и прогнозирования обстановки, инструмент самостоятельного мышления.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Счёт</a:t>
            </a:r>
            <a:endParaRPr lang="ru-RU" dirty="0"/>
          </a:p>
        </p:txBody>
      </p:sp>
      <p:pic>
        <p:nvPicPr>
          <p:cNvPr id="27650" name="Picture 2" descr="http://www.runitsa.ru/userfiles/1932/image/389/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071546"/>
            <a:ext cx="4555500" cy="5138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</TotalTime>
  <Words>422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Математика в повседневной жизни</vt:lpstr>
      <vt:lpstr>Слайд 2</vt:lpstr>
      <vt:lpstr>Итоги домашнего тура</vt:lpstr>
      <vt:lpstr>Графики и диаграммы.</vt:lpstr>
      <vt:lpstr>Задачи</vt:lpstr>
      <vt:lpstr>Площадь</vt:lpstr>
      <vt:lpstr>Подобие фигур</vt:lpstr>
      <vt:lpstr>Проценты</vt:lpstr>
      <vt:lpstr>Счёт</vt:lpstr>
      <vt:lpstr>Теория вероятности</vt:lpstr>
      <vt:lpstr>Функции</vt:lpstr>
      <vt:lpstr>Синквейн</vt:lpstr>
      <vt:lpstr>Синквейн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шщт</dc:creator>
  <cp:lastModifiedBy>шщт</cp:lastModifiedBy>
  <cp:revision>48</cp:revision>
  <dcterms:created xsi:type="dcterms:W3CDTF">2012-11-25T00:45:29Z</dcterms:created>
  <dcterms:modified xsi:type="dcterms:W3CDTF">2012-12-18T21:22:53Z</dcterms:modified>
</cp:coreProperties>
</file>