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татарский язык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татарский язык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татарский язык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2984320"/>
        <c:axId val="83052800"/>
      </c:barChart>
      <c:catAx>
        <c:axId val="82984320"/>
        <c:scaling>
          <c:orientation val="minMax"/>
        </c:scaling>
        <c:axPos val="b"/>
        <c:tickLblPos val="nextTo"/>
        <c:crossAx val="83052800"/>
        <c:crosses val="autoZero"/>
        <c:auto val="1"/>
        <c:lblAlgn val="ctr"/>
        <c:lblOffset val="100"/>
      </c:catAx>
      <c:valAx>
        <c:axId val="83052800"/>
        <c:scaling>
          <c:orientation val="minMax"/>
        </c:scaling>
        <c:axPos val="l"/>
        <c:majorGridlines/>
        <c:numFmt formatCode="General" sourceLinked="1"/>
        <c:tickLblPos val="nextTo"/>
        <c:crossAx val="8298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6003267448712"/>
          <c:y val="0.403268819410603"/>
          <c:w val="0.12439967325512881"/>
          <c:h val="0.2143090615301751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BA023E-4660-4BFD-B5A8-DB4BCB7E9C88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93EB34-F3D2-485F-90CD-31EF9B7C46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2348880"/>
            <a:ext cx="6172200" cy="2088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0000"/>
                </a:solidFill>
              </a:rPr>
              <a:t/>
            </a:r>
            <a:br>
              <a:rPr lang="ru-RU" b="0" dirty="0" smtClean="0">
                <a:solidFill>
                  <a:srgbClr val="FF0000"/>
                </a:solidFill>
              </a:rPr>
            </a:br>
            <a:r>
              <a:rPr lang="ru-RU" b="0" dirty="0" smtClean="0">
                <a:solidFill>
                  <a:srgbClr val="FF0000"/>
                </a:solidFill>
              </a:rPr>
              <a:t>Контрольные срезы по математике за 3 четверть - 5,6, 8 класс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Контрольный срез по алгебре 8 класс за </a:t>
            </a:r>
            <a:r>
              <a:rPr lang="he-IL" dirty="0" smtClean="0"/>
              <a:t>׀׀׀ </a:t>
            </a:r>
            <a:r>
              <a:rPr lang="ru-RU" dirty="0" smtClean="0"/>
              <a:t>четверть 2009/2010 </a:t>
            </a:r>
            <a:r>
              <a:rPr lang="ru-RU" dirty="0" err="1" smtClean="0"/>
              <a:t>уч</a:t>
            </a:r>
            <a:r>
              <a:rPr lang="ru-RU" dirty="0" smtClean="0"/>
              <a:t> год </a:t>
            </a:r>
            <a:br>
              <a:rPr lang="ru-RU" dirty="0" smtClean="0"/>
            </a:br>
            <a:r>
              <a:rPr lang="ru-RU" dirty="0" smtClean="0"/>
              <a:t>1. Если дискриминант квадратного уравнения больше нуля, то </a:t>
            </a:r>
            <a:br>
              <a:rPr lang="ru-RU" dirty="0" smtClean="0"/>
            </a:br>
            <a:r>
              <a:rPr lang="ru-RU" dirty="0" smtClean="0"/>
              <a:t>уравнение имеет ……. корня </a:t>
            </a:r>
            <a:br>
              <a:rPr lang="ru-RU" dirty="0" smtClean="0"/>
            </a:br>
            <a:r>
              <a:rPr lang="ru-RU" dirty="0" smtClean="0"/>
              <a:t>а) 1; б) 2; в) 0.</a:t>
            </a:r>
          </a:p>
          <a:p>
            <a:r>
              <a:rPr lang="ru-RU" dirty="0" smtClean="0"/>
              <a:t>2. Решите уравнение х2 – 12х + 32 = 0 </a:t>
            </a:r>
            <a:br>
              <a:rPr lang="ru-RU" dirty="0" smtClean="0"/>
            </a:br>
            <a:r>
              <a:rPr lang="ru-RU" dirty="0" smtClean="0"/>
              <a:t>а) 6 и -6; б) 0; в) 6.</a:t>
            </a:r>
          </a:p>
          <a:p>
            <a:r>
              <a:rPr lang="ru-RU" dirty="0" smtClean="0"/>
              <a:t>3. Решите уравнение х2 + (</a:t>
            </a:r>
            <a:r>
              <a:rPr lang="ru-RU" dirty="0" err="1" smtClean="0"/>
              <a:t>х</a:t>
            </a:r>
            <a:r>
              <a:rPr lang="ru-RU" dirty="0" smtClean="0"/>
              <a:t> + 4)2 = 400 </a:t>
            </a:r>
            <a:br>
              <a:rPr lang="ru-RU" dirty="0" smtClean="0"/>
            </a:br>
            <a:r>
              <a:rPr lang="ru-RU" dirty="0" smtClean="0"/>
              <a:t>а) -16 и 12; б) -12 и -16; в) нет правильного ответа.</a:t>
            </a:r>
          </a:p>
          <a:p>
            <a:r>
              <a:rPr lang="ru-RU" dirty="0" smtClean="0"/>
              <a:t>4. Найдите сумму и произведение корней уравнения х2 – 18х + 17 = 0 </a:t>
            </a:r>
            <a:br>
              <a:rPr lang="ru-RU" dirty="0" smtClean="0"/>
            </a:br>
            <a:r>
              <a:rPr lang="ru-RU" dirty="0" smtClean="0"/>
              <a:t>а) х1 + х2 = -18, х1 • х2 = -17; </a:t>
            </a:r>
            <a:br>
              <a:rPr lang="ru-RU" dirty="0" smtClean="0"/>
            </a:br>
            <a:r>
              <a:rPr lang="ru-RU" dirty="0" smtClean="0"/>
              <a:t>б) х1 + х2 = 18, х1 • х2 = 17; </a:t>
            </a:r>
            <a:br>
              <a:rPr lang="ru-RU" dirty="0" smtClean="0"/>
            </a:br>
            <a:r>
              <a:rPr lang="ru-RU" dirty="0" smtClean="0"/>
              <a:t>в) х1 + х2 = 17, х1 • х2 = 18.</a:t>
            </a:r>
          </a:p>
          <a:p>
            <a:r>
              <a:rPr lang="ru-RU" dirty="0" smtClean="0"/>
              <a:t>5. Докажите неравенство (3а + 1)2 &gt; 6а </a:t>
            </a:r>
            <a:br>
              <a:rPr lang="ru-RU" dirty="0" smtClean="0"/>
            </a:br>
            <a:r>
              <a:rPr lang="ru-RU" dirty="0" smtClean="0"/>
              <a:t>а) неравенство верно; б) неравенство неверно.</a:t>
            </a:r>
          </a:p>
          <a:p>
            <a:r>
              <a:rPr lang="ru-RU" dirty="0" smtClean="0"/>
              <a:t>6. Известно, что 5 &lt; </a:t>
            </a:r>
            <a:r>
              <a:rPr lang="ru-RU" dirty="0" err="1" smtClean="0"/>
              <a:t>х</a:t>
            </a:r>
            <a:r>
              <a:rPr lang="ru-RU" dirty="0" smtClean="0"/>
              <a:t> &lt; 12. Оцените значение выражения - 4х </a:t>
            </a:r>
            <a:br>
              <a:rPr lang="ru-RU" dirty="0" smtClean="0"/>
            </a:br>
            <a:r>
              <a:rPr lang="ru-RU" dirty="0" smtClean="0"/>
              <a:t>а) 9 &lt; </a:t>
            </a:r>
            <a:r>
              <a:rPr lang="ru-RU" dirty="0" err="1" smtClean="0"/>
              <a:t>х</a:t>
            </a:r>
            <a:r>
              <a:rPr lang="ru-RU" dirty="0" smtClean="0"/>
              <a:t> &lt; 16; б) -20 &lt; </a:t>
            </a:r>
            <a:r>
              <a:rPr lang="ru-RU" dirty="0" err="1" smtClean="0"/>
              <a:t>х</a:t>
            </a:r>
            <a:r>
              <a:rPr lang="ru-RU" dirty="0" smtClean="0"/>
              <a:t> &lt; -48; в) -20 &gt; </a:t>
            </a:r>
            <a:r>
              <a:rPr lang="ru-RU" dirty="0" err="1" smtClean="0"/>
              <a:t>х</a:t>
            </a:r>
            <a:r>
              <a:rPr lang="ru-RU" dirty="0" smtClean="0"/>
              <a:t> &gt; -48.</a:t>
            </a:r>
          </a:p>
          <a:p>
            <a:r>
              <a:rPr lang="ru-RU" dirty="0" smtClean="0"/>
              <a:t>7. Оцените периметр квадрата со стороной а, если 2,6 &lt; а &lt; 6,8 </a:t>
            </a:r>
            <a:br>
              <a:rPr lang="ru-RU" dirty="0" smtClean="0"/>
            </a:br>
            <a:r>
              <a:rPr lang="ru-RU" dirty="0" smtClean="0"/>
              <a:t>а) 10,4 &lt; 4а &lt; 27,2; б) 10,4 &lt; а &lt; 27,2; в) 2,6 &lt; 4а &lt; 6,8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                 </a:t>
            </a:r>
            <a:r>
              <a:rPr lang="ru-RU" sz="9600" smtClean="0">
                <a:solidFill>
                  <a:srgbClr val="FF0000"/>
                </a:solidFill>
              </a:rPr>
              <a:t>Конец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5189262_image109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4044"/>
            <a:ext cx="7992888" cy="67939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1-001-TEST-po-matematik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9248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8388424" cy="7029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׀ </a:t>
            </a:r>
            <a:r>
              <a:rPr lang="ru-RU" dirty="0" smtClean="0">
                <a:solidFill>
                  <a:srgbClr val="FF0000"/>
                </a:solidFill>
              </a:rPr>
              <a:t>вариант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Запишите в виде десятичной дроби </a:t>
            </a:r>
            <a:br>
              <a:rPr lang="ru-RU" dirty="0" smtClean="0"/>
            </a:br>
            <a:r>
              <a:rPr lang="ru-RU" dirty="0" smtClean="0"/>
              <a:t>а) 37,6; б) 37,06; в) нет правильного ответа.2. Запишите в виде смешанного числа 7,003 </a:t>
            </a:r>
            <a:br>
              <a:rPr lang="ru-RU" dirty="0" smtClean="0"/>
            </a:br>
            <a:r>
              <a:rPr lang="ru-RU" dirty="0" smtClean="0"/>
              <a:t>а) ; б) ; в) .</a:t>
            </a:r>
          </a:p>
          <a:p>
            <a:r>
              <a:rPr lang="ru-RU" dirty="0" smtClean="0"/>
              <a:t>3. Сравните 98,52 и 98,512 </a:t>
            </a:r>
            <a:br>
              <a:rPr lang="ru-RU" dirty="0" smtClean="0"/>
            </a:br>
            <a:r>
              <a:rPr lang="ru-RU" dirty="0" smtClean="0"/>
              <a:t>а) 98,52 &lt; 98,512; б) 98,52 &gt; 98,512; в) 98,52 = 98,512.</a:t>
            </a:r>
          </a:p>
          <a:p>
            <a:r>
              <a:rPr lang="ru-RU" dirty="0" smtClean="0"/>
              <a:t>4. Выполните сложение 2,6 и 54,259 </a:t>
            </a:r>
            <a:br>
              <a:rPr lang="ru-RU" dirty="0" smtClean="0"/>
            </a:br>
            <a:r>
              <a:rPr lang="ru-RU" dirty="0" smtClean="0"/>
              <a:t>а) 74,859; б) 56,859; в)54,285.</a:t>
            </a:r>
          </a:p>
          <a:p>
            <a:r>
              <a:rPr lang="ru-RU" dirty="0" smtClean="0"/>
              <a:t>5. Найдите периметр треугольника АВС, если его стороны равны </a:t>
            </a:r>
            <a:br>
              <a:rPr lang="ru-RU" dirty="0" smtClean="0"/>
            </a:br>
            <a:r>
              <a:rPr lang="ru-RU" dirty="0" smtClean="0"/>
              <a:t>АВ =2,4; АС = 1,6; ВС = 10 </a:t>
            </a:r>
            <a:br>
              <a:rPr lang="ru-RU" dirty="0" smtClean="0"/>
            </a:br>
            <a:r>
              <a:rPr lang="ru-RU" dirty="0" smtClean="0"/>
              <a:t>а) 14; б) 1,4; в) 24.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Округлите дробь 68,3548 до сотых </a:t>
            </a:r>
            <a:br>
              <a:rPr lang="ru-RU" dirty="0" smtClean="0"/>
            </a:br>
            <a:r>
              <a:rPr lang="ru-RU" dirty="0" smtClean="0"/>
              <a:t>а) 68,4; б) 68,36; в) 68,35.</a:t>
            </a:r>
          </a:p>
          <a:p>
            <a:r>
              <a:rPr lang="ru-RU" dirty="0" smtClean="0"/>
              <a:t>7. Выполните умножение 1,35 и 2 </a:t>
            </a:r>
            <a:br>
              <a:rPr lang="ru-RU" dirty="0" smtClean="0"/>
            </a:br>
            <a:r>
              <a:rPr lang="ru-RU" dirty="0" smtClean="0"/>
              <a:t>а) 270; б) 27; в) 2,7</a:t>
            </a:r>
          </a:p>
          <a:p>
            <a:r>
              <a:rPr lang="ru-RU" dirty="0" smtClean="0"/>
              <a:t>8. Выполните умножение 13,258 и 100 </a:t>
            </a:r>
            <a:br>
              <a:rPr lang="ru-RU" dirty="0" smtClean="0"/>
            </a:br>
            <a:r>
              <a:rPr lang="ru-RU" dirty="0" smtClean="0"/>
              <a:t>а) 1325,8; б) 0,13258; в) 13258.</a:t>
            </a:r>
          </a:p>
          <a:p>
            <a:r>
              <a:rPr lang="ru-RU" dirty="0" smtClean="0"/>
              <a:t>9. Выполните деление 2,8 и 14 </a:t>
            </a:r>
            <a:br>
              <a:rPr lang="ru-RU" dirty="0" smtClean="0"/>
            </a:br>
            <a:r>
              <a:rPr lang="ru-RU" dirty="0" smtClean="0"/>
              <a:t>а) 2; б) 0,2; в) нет правильного ответа.</a:t>
            </a:r>
          </a:p>
          <a:p>
            <a:r>
              <a:rPr lang="ru-RU" dirty="0" smtClean="0"/>
              <a:t>10. Решите уравнение 35х = 10,5 </a:t>
            </a:r>
            <a:br>
              <a:rPr lang="ru-RU" dirty="0" smtClean="0"/>
            </a:br>
            <a:r>
              <a:rPr lang="ru-RU" dirty="0" smtClean="0"/>
              <a:t>а) 2; б) 0,3; в) 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1. ׀-65׀ – ׀-25׀ • ׀-2׀ </a:t>
            </a:r>
            <a:br>
              <a:rPr lang="he-IL" dirty="0" smtClean="0"/>
            </a:br>
            <a:r>
              <a:rPr lang="ru-RU" dirty="0" smtClean="0"/>
              <a:t>а) – 180; б) 15; в) -15.</a:t>
            </a:r>
          </a:p>
          <a:p>
            <a:r>
              <a:rPr lang="ru-RU" dirty="0" smtClean="0"/>
              <a:t>2. М 1: 300 000. Отрезок на местности имеет длину 3 км. Найдите его длину на </a:t>
            </a:r>
            <a:br>
              <a:rPr lang="ru-RU" dirty="0" smtClean="0"/>
            </a:br>
            <a:r>
              <a:rPr lang="ru-RU" dirty="0" smtClean="0"/>
              <a:t>карте. </a:t>
            </a:r>
            <a:br>
              <a:rPr lang="ru-RU" dirty="0" smtClean="0"/>
            </a:br>
            <a:r>
              <a:rPr lang="ru-RU" dirty="0" smtClean="0"/>
              <a:t>а) 10 см; б) 1 см; в) 1000 см.</a:t>
            </a:r>
          </a:p>
          <a:p>
            <a:r>
              <a:rPr lang="ru-RU" dirty="0" smtClean="0"/>
              <a:t>3. Сравните числа - 7, 6 и – 7,006 </a:t>
            </a:r>
            <a:br>
              <a:rPr lang="ru-RU" dirty="0" smtClean="0"/>
            </a:br>
            <a:r>
              <a:rPr lang="ru-RU" dirty="0" smtClean="0"/>
              <a:t>а) - 7, 6 &lt; – 7,006; б) - 7, 6 &gt; – 7,006; в) - 7, 6 = – 7,006.</a:t>
            </a:r>
          </a:p>
          <a:p>
            <a:r>
              <a:rPr lang="ru-RU" dirty="0" smtClean="0"/>
              <a:t>4. – 0,1 – (- 9,1) </a:t>
            </a:r>
            <a:br>
              <a:rPr lang="ru-RU" dirty="0" smtClean="0"/>
            </a:br>
            <a:r>
              <a:rPr lang="ru-RU" dirty="0" smtClean="0"/>
              <a:t>а) 9; б) – 9,2; в) -9.</a:t>
            </a:r>
          </a:p>
          <a:p>
            <a:r>
              <a:rPr lang="ru-RU" dirty="0" smtClean="0"/>
              <a:t>5. Решите уравнение - </a:t>
            </a:r>
            <a:r>
              <a:rPr lang="ru-RU" dirty="0" err="1" smtClean="0"/>
              <a:t>х</a:t>
            </a:r>
            <a:r>
              <a:rPr lang="ru-RU" dirty="0" smtClean="0"/>
              <a:t> = -43,7 </a:t>
            </a:r>
            <a:br>
              <a:rPr lang="ru-RU" dirty="0" smtClean="0"/>
            </a:br>
            <a:r>
              <a:rPr lang="ru-RU" dirty="0" smtClean="0"/>
              <a:t>а) 43,7; б) нет правильного ответа; в) – 43,7.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Точка С (-9). Как она располагается относительно нуля? </a:t>
            </a:r>
            <a:br>
              <a:rPr lang="ru-RU" dirty="0" smtClean="0"/>
            </a:br>
            <a:r>
              <a:rPr lang="ru-RU" dirty="0" smtClean="0"/>
              <a:t>а) левее; б) совпадёт с нулём; в) правее.</a:t>
            </a:r>
          </a:p>
          <a:p>
            <a:r>
              <a:rPr lang="ru-RU" dirty="0" smtClean="0"/>
              <a:t>7. Между какими целыми числами располагается число -2,4? </a:t>
            </a:r>
            <a:br>
              <a:rPr lang="ru-RU" dirty="0" smtClean="0"/>
            </a:br>
            <a:r>
              <a:rPr lang="ru-RU" dirty="0" smtClean="0"/>
              <a:t>а) -1 и -2; б) -3 и -4; в) -2 и -3.</a:t>
            </a:r>
          </a:p>
          <a:p>
            <a:r>
              <a:rPr lang="ru-RU" dirty="0" smtClean="0"/>
              <a:t>8. </a:t>
            </a:r>
            <a:br>
              <a:rPr lang="ru-RU" dirty="0" smtClean="0"/>
            </a:br>
            <a:r>
              <a:rPr lang="ru-RU" dirty="0" smtClean="0"/>
              <a:t>а) ; б) ; в) - ;</a:t>
            </a:r>
          </a:p>
          <a:p>
            <a:r>
              <a:rPr lang="ru-RU" dirty="0" smtClean="0"/>
              <a:t>9. Чему равна сумма противоположных чисел? </a:t>
            </a:r>
            <a:br>
              <a:rPr lang="ru-RU" dirty="0" smtClean="0"/>
            </a:br>
            <a:r>
              <a:rPr lang="ru-RU" dirty="0" smtClean="0"/>
              <a:t>а) 1; б) 0; в) -1.</a:t>
            </a:r>
          </a:p>
          <a:p>
            <a:r>
              <a:rPr lang="ru-RU" dirty="0" smtClean="0"/>
              <a:t>10. ( -0,4 + ) • 2,61 </a:t>
            </a:r>
            <a:br>
              <a:rPr lang="ru-RU" dirty="0" smtClean="0"/>
            </a:br>
            <a:r>
              <a:rPr lang="ru-RU" dirty="0" smtClean="0"/>
              <a:t>а) 0; б) 4,21; в) 2,61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58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Контрольные срезы по математике за 3 четверть - 5,6, 8 класс </vt:lpstr>
      <vt:lpstr>Слайд 2</vt:lpstr>
      <vt:lpstr>Слайд 3</vt:lpstr>
      <vt:lpstr>Слайд 4</vt:lpstr>
      <vt:lpstr>Слайд 5</vt:lpstr>
      <vt:lpstr>׀ вариант </vt:lpstr>
      <vt:lpstr>Слайд 7</vt:lpstr>
      <vt:lpstr>2 вариант</vt:lpstr>
      <vt:lpstr>Слайд 9</vt:lpstr>
      <vt:lpstr>Слайд 10</vt:lpstr>
      <vt:lpstr>                 Конец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Контрольные срезы по математике за 3 четверть - 5,6, 8 класс</dc:title>
  <dc:creator>Windows-7</dc:creator>
  <cp:lastModifiedBy>Windows-7</cp:lastModifiedBy>
  <cp:revision>4</cp:revision>
  <dcterms:created xsi:type="dcterms:W3CDTF">2013-05-14T12:14:33Z</dcterms:created>
  <dcterms:modified xsi:type="dcterms:W3CDTF">2013-05-14T12:46:14Z</dcterms:modified>
</cp:coreProperties>
</file>