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85" r:id="rId10"/>
    <p:sldId id="286" r:id="rId11"/>
    <p:sldId id="287" r:id="rId12"/>
    <p:sldId id="272" r:id="rId13"/>
    <p:sldId id="263" r:id="rId14"/>
    <p:sldId id="274" r:id="rId15"/>
    <p:sldId id="275" r:id="rId16"/>
    <p:sldId id="278" r:id="rId17"/>
    <p:sldId id="279" r:id="rId18"/>
    <p:sldId id="264" r:id="rId19"/>
    <p:sldId id="280" r:id="rId20"/>
    <p:sldId id="281" r:id="rId21"/>
    <p:sldId id="282" r:id="rId22"/>
    <p:sldId id="283" r:id="rId23"/>
    <p:sldId id="271" r:id="rId24"/>
    <p:sldId id="265" r:id="rId25"/>
    <p:sldId id="284" r:id="rId26"/>
    <p:sldId id="273" r:id="rId27"/>
    <p:sldId id="26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6CA6-C5F6-4C4E-B59F-0C2DB73733A2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D5CB-61FF-4974-878B-EB6DAE05F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6CA6-C5F6-4C4E-B59F-0C2DB73733A2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D5CB-61FF-4974-878B-EB6DAE05F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6CA6-C5F6-4C4E-B59F-0C2DB73733A2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D5CB-61FF-4974-878B-EB6DAE05F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6CA6-C5F6-4C4E-B59F-0C2DB73733A2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D5CB-61FF-4974-878B-EB6DAE05F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6CA6-C5F6-4C4E-B59F-0C2DB73733A2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D5CB-61FF-4974-878B-EB6DAE05F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6CA6-C5F6-4C4E-B59F-0C2DB73733A2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D5CB-61FF-4974-878B-EB6DAE05F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6CA6-C5F6-4C4E-B59F-0C2DB73733A2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D5CB-61FF-4974-878B-EB6DAE05F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6CA6-C5F6-4C4E-B59F-0C2DB73733A2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D5CB-61FF-4974-878B-EB6DAE05F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6CA6-C5F6-4C4E-B59F-0C2DB73733A2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D5CB-61FF-4974-878B-EB6DAE05F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6CA6-C5F6-4C4E-B59F-0C2DB73733A2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D5CB-61FF-4974-878B-EB6DAE05F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6CA6-C5F6-4C4E-B59F-0C2DB73733A2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D5CB-61FF-4974-878B-EB6DAE05F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86CA6-C5F6-4C4E-B59F-0C2DB73733A2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D5CB-61FF-4974-878B-EB6DAE05F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74;&#1077;&#1089;&#1077;&#1083;&#1099;&#1077;%20&#1085;&#1086;&#1090;&#1082;&#1080;\&#1047;&#1074;&#1086;&#1085;&#1082;&#1080;&#1077;%20&#1075;&#1086;&#1083;&#1086;&#1089;&#1072;-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74;&#1077;&#1089;&#1077;&#1083;&#1099;&#1077;%20&#1085;&#1086;&#1090;&#1082;&#1080;\&#1044;&#1083;&#1103;%20&#1082;&#1086;&#1085;&#1082;&#1091;&#1088;&#1089;&#1072;%20&#1088;&#1072;&#1079;%20&#1089;&#1083;&#1086;&#1074;&#1077;&#1095;&#1082;&#1086;\goluboy-vagon-bezhit-kachaetsya(muzofon.com).mp3" TargetMode="Externa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74;&#1077;&#1089;&#1077;&#1083;&#1099;&#1077;%20&#1085;&#1086;&#1090;&#1082;&#1080;\&#1044;&#1083;&#1103;%20&#1082;&#1086;&#1085;&#1082;&#1091;&#1088;&#1089;&#1072;%20&#1088;&#1072;&#1079;%20&#1089;&#1083;&#1086;&#1074;&#1077;&#1095;&#1082;&#1086;\&#1042;%20&#1090;&#1088;&#1072;&#1074;&#1077;%20&#1089;&#1080;&#1076;&#1077;&#1083;%20&#1082;&#1091;&#1079;&#1085;&#1077;&#1095;&#1080;&#1082;.mp3" TargetMode="Externa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74;&#1077;&#1089;&#1077;&#1083;&#1099;&#1077;%20&#1085;&#1086;&#1090;&#1082;&#1080;\&#1052;&#1099;%20&#1082;&#1091;&#1087;&#1080;&#1083;&#1080;%20&#1087;&#1080;&#1072;&#1085;&#1080;&#1085;&#1086;%20(&#1084;&#1080;&#1085;&#1091;&#1089;)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74;&#1077;&#1089;&#1077;&#1083;&#1099;&#1077;%20&#1085;&#1086;&#1090;&#1082;&#1080;\&#1059;&#1075;&#1072;&#1076;&#1072;&#1081;%20&#1084;&#1077;&#1083;&#1086;&#1076;&#1080;&#1102;\&#1042;%20&#1082;&#1072;&#1078;&#1076;&#1086;&#1084;%20&#1084;&#1072;&#1083;&#1077;&#1085;&#1100;&#1082;&#1086;&#1084;%20&#1088;&#1077;&#1073;&#1077;&#1085;&#1082;&#1077;.mp3" TargetMode="Externa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74;&#1077;&#1089;&#1077;&#1083;&#1099;&#1077;%20&#1085;&#1086;&#1090;&#1082;&#1080;\&#1059;&#1075;&#1072;&#1076;&#1072;&#1081;%20&#1084;&#1077;&#1083;&#1086;&#1076;&#1080;&#1102;\&#1042;%20&#1083;&#1077;&#1089;&#1091;%20&#1088;&#1086;&#1076;&#1080;&#1083;&#1072;&#1089;&#1100;%20&#1077;&#1083;&#1086;&#1095;&#1082;&#1072;.mp3" TargetMode="Externa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74;&#1077;&#1089;&#1077;&#1083;&#1099;&#1077;%20&#1085;&#1086;&#1090;&#1082;&#1080;\&#1059;&#1075;&#1072;&#1076;&#1072;&#1081;%20&#1084;&#1077;&#1083;&#1086;&#1076;&#1080;&#1102;\Kaby-ne-bylo-zimy-minus(muzofon.com).mp3" TargetMode="Externa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74;&#1077;&#1089;&#1077;&#1083;&#1099;&#1077;%20&#1085;&#1086;&#1090;&#1082;&#1080;\&#1059;&#1075;&#1072;&#1076;&#1072;&#1081;%20&#1084;&#1077;&#1083;&#1086;&#1076;&#1080;&#1102;\&#1045;&#1074;&#1075;&#1077;&#1085;&#1080;&#1081;_&#1050;&#1088;&#1099;&#1083;&#1072;&#1090;&#1086;&#1074;_-_&#1050;&#1086;&#1083;&#1099;&#1073;&#1077;&#1083;&#1100;&#1085;&#1072;&#1103;_&#1084;&#1077;&#1076;&#1074;&#1077;&#1076;&#1080;&#1094;&#1099;_7_(-).mp3" TargetMode="Externa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74;&#1077;&#1089;&#1077;&#1083;&#1099;&#1077;%20&#1085;&#1086;&#1090;&#1082;&#1080;\&#1059;&#1075;&#1072;&#1076;&#1072;&#1081;%20&#1084;&#1077;&#1083;&#1086;&#1076;&#1080;&#1102;\&#1044;&#1077;&#1090;&#1089;&#1082;&#1080;&#1077;_&#1085;&#1086;&#1074;&#1086;&#1075;&#1086;&#1076;&#1085;&#1080;&#1077;_&#1084;&#1080;&#1085;&#1091;&#1089;&#1086;&#1074;&#1082;&#1080;_-_&#1052;&#1072;&#1083;&#1077;&#1085;&#1100;&#1082;&#1086;&#1081;_&#1105;&#1083;&#1086;&#1095;&#1082;&#1077;_&#1093;&#1086;&#1083;&#1086;&#1076;&#1085;&#1086;_&#1079;&#1080;&#1084;&#1086;&#1081;_(-).mp3" TargetMode="Externa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74;&#1077;&#1089;&#1077;&#1083;&#1099;&#1077;%20&#1085;&#1086;&#1090;&#1082;&#1080;\&#1059;&#1075;&#1072;&#1076;&#1072;&#1081;%20&#1084;&#1077;&#1083;&#1086;&#1076;&#1080;&#1102;\&#1048;&#1079;_&#1052;&#1091;&#1083;&#1100;&#1090;&#1092;&#1080;&#1083;&#1100;&#1084;&#1086;&#1074;_-_&#1054;&#1073;&#1083;&#1072;&#1082;&#1072;_(-).mp3" TargetMode="Externa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74;&#1077;&#1089;&#1077;&#1083;&#1099;&#1077;%20&#1085;&#1086;&#1090;&#1082;&#1080;\&#1059;&#1075;&#1072;&#1076;&#1072;&#1081;%20&#1084;&#1077;&#1083;&#1086;&#1076;&#1080;&#1102;\&#1055;&#1077;&#1089;&#1077;&#1085;&#1082;&#1072;%20&#1084;&#1072;&#1084;&#1086;&#1085;&#1090;&#1105;&#1085;&#1082;&#1072;.mp3" TargetMode="Externa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ownloads\&#1042;&#1083;&#1072;&#1076;&#1080;&#1084;&#1080;&#1088;_&#1064;&#1072;&#1080;&#1085;&#1089;&#1082;&#1080;&#1081;_-_&#1055;&#1091;&#1089;&#1090;&#1100;_&#1073;&#1077;&#1075;&#1091;&#1090;_&#1085;&#1077;&#1091;&#1082;&#1083;&#1102;&#1078;&#1077;_(-).mp3" TargetMode="Externa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ownloads\Minusovka-tanec-malen_kih-utyat-minus(muzbaron.com).mp3" TargetMode="Externa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74;&#1077;&#1089;&#1077;&#1083;&#1099;&#1077;%20&#1085;&#1086;&#1090;&#1082;&#1080;\&#1059;&#1075;&#1072;&#1076;&#1072;&#1081;%20&#1084;&#1077;&#1083;&#1086;&#1076;&#1080;&#1102;\&#1071;%20&#1085;&#1072;%20&#1089;&#1086;&#1083;&#1085;&#1099;&#1096;&#1082;&#1077;%20&#1083;&#1077;&#1078;&#1091;.mp3" TargetMode="Externa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74;&#1077;&#1089;&#1077;&#1083;&#1099;&#1077;%20&#1085;&#1086;&#1090;&#1082;&#1080;\&#1055;&#1077;&#1089;&#1077;&#1085;&#1082;&#1072;%20&#1063;&#1077;&#1073;&#1091;&#1088;&#1072;&#1096;&#1082;&#1080;.mp3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74;&#1077;&#1089;&#1077;&#1083;&#1099;&#1077;%20&#1085;&#1086;&#1090;&#1082;&#1080;\&#1041;&#1091;&#1088;&#1072;&#1090;&#1080;&#1085;&#1086;.mp3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74;&#1077;&#1089;&#1077;&#1083;&#1099;&#1077;%20&#1085;&#1086;&#1090;&#1082;&#1080;\&#1042;&#1086;&#1079;&#1100;&#1084;&#1077;&#1084;&#1089;&#1103;%20&#1079;&#1072;%20&#1088;&#1091;&#1082;&#1080;%20(&#1084;&#1080;&#1085;&#1091;&#1089;)_&#1090;&#1086;&#1085;.mp3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74;&#1077;&#1089;&#1077;&#1083;&#1099;&#1077;%20&#1085;&#1086;&#1090;&#1082;&#1080;\&#1044;&#1083;&#1103;%20&#1082;&#1086;&#1085;&#1082;&#1091;&#1088;&#1089;&#1072;%20&#1088;&#1072;&#1079;%20&#1089;&#1083;&#1086;&#1074;&#1077;&#1095;&#1082;&#1086;\&#1063;&#1091;&#1085;&#1075;&#1072;-&#1095;&#1072;&#1085;&#1075;&#1072;.mp3" TargetMode="Externa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74;&#1077;&#1089;&#1077;&#1083;&#1099;&#1077;%20&#1085;&#1086;&#1090;&#1082;&#1080;\&#1044;&#1083;&#1103;%20&#1082;&#1086;&#1085;&#1082;&#1091;&#1088;&#1089;&#1072;%20&#1088;&#1072;&#1079;%20&#1089;&#1083;&#1086;&#1074;&#1077;&#1095;&#1082;&#1086;\&#1040;&#1085;&#1090;&#1086;&#1096;&#1082;&#1072;.mp3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usicMa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175" y="0"/>
            <a:ext cx="9176349" cy="6858000"/>
          </a:xfrm>
          <a:prstGeom prst="rect">
            <a:avLst/>
          </a:prstGeom>
        </p:spPr>
      </p:pic>
      <p:pic>
        <p:nvPicPr>
          <p:cNvPr id="6" name="Рисунок 5" descr="62069421_0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2000240"/>
            <a:ext cx="7786742" cy="1857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44" y="0"/>
            <a:ext cx="7643866" cy="1571636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640110"/>
              </a:avLst>
            </a:prstTxWarp>
            <a:spAutoFit/>
            <a:scene3d>
              <a:camera prst="obliqueTop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50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Весёлые </a:t>
            </a:r>
            <a:endParaRPr lang="ru-RU" sz="15000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3240" y="3357562"/>
            <a:ext cx="4762842" cy="240065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5000" dirty="0" smtClean="0">
                <a:solidFill>
                  <a:schemeClr val="tx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нотки</a:t>
            </a:r>
            <a:endParaRPr lang="ru-RU" sz="15000" dirty="0">
              <a:solidFill>
                <a:schemeClr val="tx2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9" name="Звонкие голоса-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358214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18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usicMa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175" y="0"/>
            <a:ext cx="917634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786" y="0"/>
            <a:ext cx="7643833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Раз словечко, два словечко, будет песенка</a:t>
            </a:r>
            <a:endParaRPr lang="ru-RU" sz="4800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538" y="2714620"/>
            <a:ext cx="721523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Минуты, небосклон, машинист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" name="goluboy-vagon-bezhit-kachaetsy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29652" y="2857496"/>
            <a:ext cx="366714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usicMa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175" y="0"/>
            <a:ext cx="917634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786" y="0"/>
            <a:ext cx="7643833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Раз словечко, два словечко, будет песенка</a:t>
            </a:r>
            <a:endParaRPr lang="ru-RU" sz="4800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4414" y="2786058"/>
            <a:ext cx="664373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Кузнечик,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огуречик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 лягушка 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1" name="В траве сидел кузнечи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43900" y="30003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usicMa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175" y="0"/>
            <a:ext cx="9176349" cy="6858000"/>
          </a:xfrm>
          <a:prstGeom prst="rect">
            <a:avLst/>
          </a:prstGeom>
        </p:spPr>
      </p:pic>
      <p:pic>
        <p:nvPicPr>
          <p:cNvPr id="6" name="Рисунок 5" descr="62069421_0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2000240"/>
            <a:ext cx="7786742" cy="1857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44" y="0"/>
            <a:ext cx="7643866" cy="1571636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640110"/>
              </a:avLst>
            </a:prstTxWarp>
            <a:spAutoFit/>
            <a:scene3d>
              <a:camera prst="obliqueTop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50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Весёлые </a:t>
            </a:r>
            <a:endParaRPr lang="ru-RU" sz="15000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3240" y="3357562"/>
            <a:ext cx="4762842" cy="240065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5000" dirty="0" smtClean="0">
                <a:solidFill>
                  <a:schemeClr val="tx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нотки</a:t>
            </a:r>
            <a:endParaRPr lang="ru-RU" sz="15000" dirty="0">
              <a:solidFill>
                <a:schemeClr val="tx2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9" name="Мы купили пианино (минус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72528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1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usicMa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175" y="0"/>
            <a:ext cx="917634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1604" y="0"/>
            <a:ext cx="592822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72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Угадай мелодию</a:t>
            </a:r>
            <a:endParaRPr lang="ru-RU" sz="7200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2214554"/>
            <a:ext cx="1928826" cy="14465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800" dirty="0" smtClean="0"/>
              <a:t>1</a:t>
            </a:r>
            <a:endParaRPr lang="ru-RU" sz="8800" dirty="0"/>
          </a:p>
        </p:txBody>
      </p:sp>
      <p:pic>
        <p:nvPicPr>
          <p:cNvPr id="11" name="В каждом маленьком ребенке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00298" y="3286124"/>
            <a:ext cx="500066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usicMa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175" y="0"/>
            <a:ext cx="917634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1604" y="0"/>
            <a:ext cx="592822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72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Угадай мелодию</a:t>
            </a:r>
            <a:endParaRPr lang="ru-RU" sz="7200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1538" y="1714488"/>
            <a:ext cx="2000264" cy="14465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800" dirty="0" smtClean="0"/>
              <a:t>2</a:t>
            </a:r>
            <a:endParaRPr lang="ru-RU" sz="8800" dirty="0"/>
          </a:p>
        </p:txBody>
      </p:sp>
      <p:pic>
        <p:nvPicPr>
          <p:cNvPr id="12" name="В лесу родилась елоч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428860" y="2857496"/>
            <a:ext cx="57150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usicMa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175" y="0"/>
            <a:ext cx="917634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1604" y="0"/>
            <a:ext cx="592822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72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Угадай мелодию</a:t>
            </a:r>
            <a:endParaRPr lang="ru-RU" sz="7200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24" y="1643050"/>
            <a:ext cx="1785950" cy="14465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800" dirty="0" smtClean="0"/>
              <a:t>3</a:t>
            </a:r>
            <a:endParaRPr lang="ru-RU" sz="8800" dirty="0"/>
          </a:p>
        </p:txBody>
      </p:sp>
      <p:pic>
        <p:nvPicPr>
          <p:cNvPr id="7" name="Kaby-ne-bylo-zimy-minus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285984" y="2714620"/>
            <a:ext cx="57150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usicMa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175" y="0"/>
            <a:ext cx="917634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1604" y="0"/>
            <a:ext cx="592822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72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Угадай мелодию</a:t>
            </a:r>
            <a:endParaRPr lang="ru-RU" sz="7200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1857364"/>
            <a:ext cx="2000264" cy="14465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800" dirty="0" smtClean="0"/>
              <a:t>4</a:t>
            </a:r>
            <a:endParaRPr lang="ru-RU" sz="8800" dirty="0"/>
          </a:p>
        </p:txBody>
      </p:sp>
      <p:pic>
        <p:nvPicPr>
          <p:cNvPr id="8" name="Евгений_Крылатов_-_Колыбельная_медведицы_7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500298" y="2928934"/>
            <a:ext cx="57150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usicMa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175" y="0"/>
            <a:ext cx="917634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1604" y="0"/>
            <a:ext cx="592822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72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Угадай мелодию</a:t>
            </a:r>
            <a:endParaRPr lang="ru-RU" sz="7200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1857364"/>
            <a:ext cx="1857388" cy="14465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800" dirty="0" smtClean="0"/>
              <a:t>5</a:t>
            </a:r>
            <a:endParaRPr lang="ru-RU" sz="8800" dirty="0"/>
          </a:p>
        </p:txBody>
      </p:sp>
      <p:pic>
        <p:nvPicPr>
          <p:cNvPr id="9" name="Детские_новогодние_минусовки_-_Маленькой_ёлочке_холодно_зимой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428860" y="2857496"/>
            <a:ext cx="57150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usicMa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175" y="0"/>
            <a:ext cx="917634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1604" y="0"/>
            <a:ext cx="592822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72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Угадай мелодию</a:t>
            </a:r>
            <a:endParaRPr lang="ru-RU" sz="7200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1928802"/>
            <a:ext cx="2071702" cy="14465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800" dirty="0" smtClean="0"/>
              <a:t>6</a:t>
            </a:r>
            <a:endParaRPr lang="ru-RU" sz="8800" dirty="0"/>
          </a:p>
        </p:txBody>
      </p:sp>
      <p:pic>
        <p:nvPicPr>
          <p:cNvPr id="9" name="Из_Мультфильмов_-_Облака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428860" y="3000372"/>
            <a:ext cx="500066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usicMa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175" y="0"/>
            <a:ext cx="917634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1604" y="0"/>
            <a:ext cx="592822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72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Угадай мелодию</a:t>
            </a:r>
            <a:endParaRPr lang="ru-RU" sz="7200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2000240"/>
            <a:ext cx="2000264" cy="14465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800" dirty="0" smtClean="0"/>
              <a:t>7</a:t>
            </a:r>
            <a:endParaRPr lang="ru-RU" sz="8800" dirty="0"/>
          </a:p>
        </p:txBody>
      </p:sp>
      <p:pic>
        <p:nvPicPr>
          <p:cNvPr id="12" name="Песенка мамонтён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214546" y="3000372"/>
            <a:ext cx="642942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usicMas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14338"/>
            <a:ext cx="9176349" cy="6858000"/>
          </a:xfrm>
          <a:prstGeom prst="rect">
            <a:avLst/>
          </a:prstGeom>
        </p:spPr>
      </p:pic>
      <p:pic>
        <p:nvPicPr>
          <p:cNvPr id="5" name="Содержимое 4" descr="0a22096e9871460084a61bb9526e2bc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43438" y="428604"/>
            <a:ext cx="3486173" cy="4357718"/>
          </a:xfrm>
        </p:spPr>
      </p:pic>
      <p:pic>
        <p:nvPicPr>
          <p:cNvPr id="6" name="Рисунок 5" descr="http://souzmultdesign.ru/upload/mult/f4d5d295684f7fba696779447c1ea0ff/antoshka_mult_avatar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714356"/>
            <a:ext cx="414340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14414" y="0"/>
            <a:ext cx="6535764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54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Приветствуем команды</a:t>
            </a:r>
            <a:endParaRPr lang="ru-RU" sz="5400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24" y="4357694"/>
            <a:ext cx="2728376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Righ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5400" dirty="0" smtClean="0">
                <a:solidFill>
                  <a:schemeClr val="tx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Антошка</a:t>
            </a:r>
            <a:endParaRPr lang="ru-RU" sz="5400" dirty="0">
              <a:solidFill>
                <a:schemeClr val="tx2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9256" y="4214818"/>
            <a:ext cx="2778325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5400" dirty="0" smtClean="0">
                <a:solidFill>
                  <a:schemeClr val="tx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Буратино</a:t>
            </a:r>
            <a:endParaRPr lang="ru-RU" sz="5400" dirty="0">
              <a:solidFill>
                <a:schemeClr val="tx2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usicMa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175" y="0"/>
            <a:ext cx="917634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1604" y="0"/>
            <a:ext cx="592822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72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Угадай мелодию</a:t>
            </a:r>
            <a:endParaRPr lang="ru-RU" sz="7200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538" y="1857364"/>
            <a:ext cx="1714512" cy="14465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800" dirty="0" smtClean="0"/>
              <a:t>8</a:t>
            </a:r>
            <a:endParaRPr lang="ru-RU" sz="8800" dirty="0"/>
          </a:p>
        </p:txBody>
      </p:sp>
      <p:pic>
        <p:nvPicPr>
          <p:cNvPr id="9" name="Владимир_Шаинский_-_Пусть_бегут_неуклюже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357422" y="3000372"/>
            <a:ext cx="642942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usicMa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175" y="0"/>
            <a:ext cx="917634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1604" y="0"/>
            <a:ext cx="592822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72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Угадай мелодию</a:t>
            </a:r>
            <a:endParaRPr lang="ru-RU" sz="7200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1785926"/>
            <a:ext cx="2143140" cy="14465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800" dirty="0" smtClean="0"/>
              <a:t>9</a:t>
            </a:r>
            <a:endParaRPr lang="ru-RU" sz="8800" dirty="0"/>
          </a:p>
        </p:txBody>
      </p:sp>
      <p:pic>
        <p:nvPicPr>
          <p:cNvPr id="8" name="Minusovka-tanec-malen_kih-utyat-minus(muzbar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000364" y="2928934"/>
            <a:ext cx="428628" cy="428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usicMa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175" y="0"/>
            <a:ext cx="917634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1604" y="0"/>
            <a:ext cx="592822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72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Угадай мелодию</a:t>
            </a:r>
            <a:endParaRPr lang="ru-RU" sz="7200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1928802"/>
            <a:ext cx="2000264" cy="14465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800" dirty="0" smtClean="0"/>
              <a:t>10</a:t>
            </a:r>
            <a:endParaRPr lang="ru-RU" sz="8800" dirty="0"/>
          </a:p>
        </p:txBody>
      </p:sp>
      <p:pic>
        <p:nvPicPr>
          <p:cNvPr id="15" name="Я на солнышке леж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928926" y="3071810"/>
            <a:ext cx="57150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usicMas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175" y="0"/>
            <a:ext cx="9176349" cy="6858000"/>
          </a:xfrm>
          <a:prstGeom prst="rect">
            <a:avLst/>
          </a:prstGeom>
        </p:spPr>
      </p:pic>
      <p:pic>
        <p:nvPicPr>
          <p:cNvPr id="6" name="Рисунок 5" descr="62069421_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000240"/>
            <a:ext cx="7786742" cy="1857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44" y="0"/>
            <a:ext cx="7643866" cy="1571636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640110"/>
              </a:avLst>
            </a:prstTxWarp>
            <a:spAutoFit/>
            <a:scene3d>
              <a:camera prst="obliqueTop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50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Весёлые </a:t>
            </a:r>
            <a:endParaRPr lang="ru-RU" sz="15000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3240" y="3357562"/>
            <a:ext cx="4762842" cy="240065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5000" dirty="0" smtClean="0">
                <a:solidFill>
                  <a:schemeClr val="tx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нотки</a:t>
            </a:r>
            <a:endParaRPr lang="ru-RU" sz="15000" dirty="0">
              <a:solidFill>
                <a:schemeClr val="tx2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usicMa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175" y="0"/>
            <a:ext cx="9176349" cy="6858000"/>
          </a:xfrm>
          <a:prstGeom prst="rect">
            <a:avLst/>
          </a:prstGeom>
        </p:spPr>
      </p:pic>
      <p:pic>
        <p:nvPicPr>
          <p:cNvPr id="7" name="Содержимое 6" descr="ApyedEDVml.pn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08" y="1357298"/>
            <a:ext cx="3911306" cy="3257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214546" y="142852"/>
            <a:ext cx="4314001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96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Мозаика</a:t>
            </a:r>
            <a:endParaRPr lang="ru-RU" sz="9600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1670" y="4429132"/>
            <a:ext cx="3797835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Чебурашка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2" name="Песенка Чебураш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928662" y="478632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usicMa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175" y="0"/>
            <a:ext cx="9176349" cy="6858000"/>
          </a:xfrm>
          <a:prstGeom prst="rect">
            <a:avLst/>
          </a:prstGeom>
        </p:spPr>
      </p:pic>
      <p:pic>
        <p:nvPicPr>
          <p:cNvPr id="8" name="Рисунок 7" descr="x_c6104f5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4678" y="1214422"/>
            <a:ext cx="2662676" cy="35147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14546" y="142852"/>
            <a:ext cx="4314001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96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Мозаика</a:t>
            </a:r>
            <a:endParaRPr lang="ru-RU" sz="9600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0298" y="4643446"/>
            <a:ext cx="369684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Буратино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1" name="Буратин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429520" y="478632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usicMa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175" y="0"/>
            <a:ext cx="9176349" cy="6858000"/>
          </a:xfrm>
          <a:prstGeom prst="rect">
            <a:avLst/>
          </a:prstGeom>
        </p:spPr>
      </p:pic>
      <p:pic>
        <p:nvPicPr>
          <p:cNvPr id="6" name="Рисунок 5" descr="62069421_0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2000240"/>
            <a:ext cx="7786742" cy="1857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44" y="0"/>
            <a:ext cx="7643866" cy="1571636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640110"/>
              </a:avLst>
            </a:prstTxWarp>
            <a:spAutoFit/>
            <a:scene3d>
              <a:camera prst="obliqueTop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50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Весёлые </a:t>
            </a:r>
            <a:endParaRPr lang="ru-RU" sz="15000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3240" y="3357562"/>
            <a:ext cx="4762842" cy="240065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5000" dirty="0" smtClean="0">
                <a:solidFill>
                  <a:schemeClr val="tx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нотки</a:t>
            </a:r>
            <a:endParaRPr lang="ru-RU" sz="15000" dirty="0">
              <a:solidFill>
                <a:schemeClr val="tx2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9" name="Возьмемся за руки (минус)_то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72528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98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usicMas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175" y="0"/>
            <a:ext cx="9176349" cy="6858000"/>
          </a:xfrm>
          <a:prstGeom prst="rect">
            <a:avLst/>
          </a:prstGeom>
        </p:spPr>
      </p:pic>
      <p:pic>
        <p:nvPicPr>
          <p:cNvPr id="5" name="Рисунок 4" descr="70559412_f6eff533fb3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790950" cy="1885950"/>
          </a:xfrm>
          <a:prstGeom prst="rect">
            <a:avLst/>
          </a:prstGeom>
        </p:spPr>
      </p:pic>
      <p:pic>
        <p:nvPicPr>
          <p:cNvPr id="6" name="Рисунок 5" descr="70559412_f6eff533fb3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0"/>
            <a:ext cx="3790950" cy="1885950"/>
          </a:xfrm>
          <a:prstGeom prst="rect">
            <a:avLst/>
          </a:prstGeom>
        </p:spPr>
      </p:pic>
      <p:pic>
        <p:nvPicPr>
          <p:cNvPr id="7" name="Рисунок 6" descr="70559412_f6eff533fb3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0"/>
            <a:ext cx="3790950" cy="1885950"/>
          </a:xfrm>
          <a:prstGeom prst="rect">
            <a:avLst/>
          </a:prstGeom>
        </p:spPr>
      </p:pic>
      <p:pic>
        <p:nvPicPr>
          <p:cNvPr id="8" name="Рисунок 7" descr="70559412_f6eff533fb3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57364"/>
            <a:ext cx="3790950" cy="1885950"/>
          </a:xfrm>
          <a:prstGeom prst="rect">
            <a:avLst/>
          </a:prstGeom>
        </p:spPr>
      </p:pic>
      <p:pic>
        <p:nvPicPr>
          <p:cNvPr id="9" name="Рисунок 8" descr="70559412_f6eff533fb3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1928802"/>
            <a:ext cx="3790950" cy="1885950"/>
          </a:xfrm>
          <a:prstGeom prst="rect">
            <a:avLst/>
          </a:prstGeom>
        </p:spPr>
      </p:pic>
      <p:pic>
        <p:nvPicPr>
          <p:cNvPr id="10" name="Рисунок 9" descr="70559412_f6eff533fb3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1857364"/>
            <a:ext cx="3790950" cy="1885950"/>
          </a:xfrm>
          <a:prstGeom prst="rect">
            <a:avLst/>
          </a:prstGeom>
        </p:spPr>
      </p:pic>
      <p:pic>
        <p:nvPicPr>
          <p:cNvPr id="11" name="Рисунок 10" descr="70559412_f6eff533fb3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86190"/>
            <a:ext cx="3790950" cy="1885950"/>
          </a:xfrm>
          <a:prstGeom prst="rect">
            <a:avLst/>
          </a:prstGeom>
        </p:spPr>
      </p:pic>
      <p:pic>
        <p:nvPicPr>
          <p:cNvPr id="12" name="Рисунок 11" descr="70559412_f6eff533fb3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3786190"/>
            <a:ext cx="3790950" cy="1885950"/>
          </a:xfrm>
          <a:prstGeom prst="rect">
            <a:avLst/>
          </a:prstGeom>
        </p:spPr>
      </p:pic>
      <p:pic>
        <p:nvPicPr>
          <p:cNvPr id="13" name="Рисунок 12" descr="70559412_f6eff533fb3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48525" y="3571876"/>
            <a:ext cx="3790950" cy="18859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65388" y="142852"/>
            <a:ext cx="6139822" cy="563231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Lef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120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Спасибо</a:t>
            </a:r>
          </a:p>
          <a:p>
            <a:pPr algn="ctr"/>
            <a:r>
              <a:rPr lang="ru-RU" sz="120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за</a:t>
            </a:r>
          </a:p>
          <a:p>
            <a:pPr algn="ctr"/>
            <a:r>
              <a:rPr lang="ru-RU" sz="12000" dirty="0" smtClean="0"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в</a:t>
            </a:r>
            <a:r>
              <a:rPr lang="ru-RU" sz="12000" smtClean="0"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нимание</a:t>
            </a:r>
            <a:r>
              <a:rPr lang="ru-RU" sz="12000" dirty="0" smtClean="0"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usicMas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175" y="0"/>
            <a:ext cx="917634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500042"/>
            <a:ext cx="8572560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Беседа дорогу коротает, а песня – работу</a:t>
            </a: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usicMas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175" y="0"/>
            <a:ext cx="9176349" cy="6858000"/>
          </a:xfrm>
          <a:prstGeom prst="rect">
            <a:avLst/>
          </a:prstGeom>
        </p:spPr>
      </p:pic>
      <p:pic>
        <p:nvPicPr>
          <p:cNvPr id="6" name="Рисунок 5" descr="62069421_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000240"/>
            <a:ext cx="7786742" cy="1857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44" y="0"/>
            <a:ext cx="7643866" cy="1571636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640110"/>
              </a:avLst>
            </a:prstTxWarp>
            <a:spAutoFit/>
            <a:scene3d>
              <a:camera prst="obliqueTop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50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Весёлые </a:t>
            </a:r>
            <a:endParaRPr lang="ru-RU" sz="15000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3240" y="3357562"/>
            <a:ext cx="4762842" cy="240065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5000" dirty="0" smtClean="0">
                <a:solidFill>
                  <a:schemeClr val="tx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нотки</a:t>
            </a:r>
            <a:endParaRPr lang="ru-RU" sz="15000" dirty="0">
              <a:solidFill>
                <a:schemeClr val="tx2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usicMas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634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44" y="0"/>
            <a:ext cx="8805616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Музыкальные загадки</a:t>
            </a:r>
            <a:endParaRPr lang="ru-RU" sz="8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Monotype Corsiva" pitchFamily="66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071538" y="1643050"/>
            <a:ext cx="2650084" cy="2831260"/>
            <a:chOff x="428596" y="1285861"/>
            <a:chExt cx="2650084" cy="2831260"/>
          </a:xfrm>
        </p:grpSpPr>
        <p:pic>
          <p:nvPicPr>
            <p:cNvPr id="7" name="Picture 7" descr="tulag3-b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1472" y="1285861"/>
              <a:ext cx="2092321" cy="1966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428596" y="3286124"/>
              <a:ext cx="26500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4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Monotype Corsiva" pitchFamily="66" charset="0"/>
                </a:rPr>
                <a:t>Гармошка</a:t>
              </a:r>
              <a:endPara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286380" y="1500174"/>
            <a:ext cx="2178049" cy="2974137"/>
            <a:chOff x="6215074" y="1357298"/>
            <a:chExt cx="2178049" cy="2974137"/>
          </a:xfrm>
        </p:grpSpPr>
        <p:pic>
          <p:nvPicPr>
            <p:cNvPr id="8" name="Picture 9" descr="61001_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00826" y="1357298"/>
              <a:ext cx="1892297" cy="2095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6215074" y="3500438"/>
              <a:ext cx="2143536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4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Monotype Corsiva" pitchFamily="66" charset="0"/>
                </a:rPr>
                <a:t>Барабан</a:t>
              </a:r>
              <a:endPara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usicMas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175" y="0"/>
            <a:ext cx="9176349" cy="6858000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428597" y="2928934"/>
            <a:ext cx="3272046" cy="2698267"/>
            <a:chOff x="428597" y="2928934"/>
            <a:chExt cx="3272046" cy="2698267"/>
          </a:xfrm>
        </p:grpSpPr>
        <p:pic>
          <p:nvPicPr>
            <p:cNvPr id="6" name="Рисунок 5" descr="balalaika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597" y="2928934"/>
              <a:ext cx="3272046" cy="202048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14348" y="4857760"/>
              <a:ext cx="2488182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4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Monotype Corsiva" pitchFamily="66" charset="0"/>
                </a:rPr>
                <a:t>Балалайка</a:t>
              </a:r>
              <a:endPara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500298" y="0"/>
            <a:ext cx="3488833" cy="3769813"/>
            <a:chOff x="2500298" y="0"/>
            <a:chExt cx="3488833" cy="3769813"/>
          </a:xfrm>
        </p:grpSpPr>
        <p:pic>
          <p:nvPicPr>
            <p:cNvPr id="5" name="Рисунок 4" descr="155585362096314158tdbov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00298" y="0"/>
              <a:ext cx="3488833" cy="300039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857620" y="3000372"/>
              <a:ext cx="1481496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4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Monotype Corsiva" pitchFamily="66" charset="0"/>
                </a:rPr>
                <a:t>Рояль</a:t>
              </a:r>
              <a:endPara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752709" y="2855392"/>
            <a:ext cx="3158526" cy="2628933"/>
            <a:chOff x="5752709" y="2855392"/>
            <a:chExt cx="3158526" cy="2628933"/>
          </a:xfrm>
        </p:grpSpPr>
        <p:pic>
          <p:nvPicPr>
            <p:cNvPr id="7" name="Picture 7" descr="svirel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5247123">
              <a:off x="6448803" y="2159298"/>
              <a:ext cx="1766338" cy="3158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6286512" y="4714884"/>
              <a:ext cx="1899879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4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Monotype Corsiva" pitchFamily="66" charset="0"/>
                </a:rPr>
                <a:t>Свирель</a:t>
              </a:r>
              <a:endPara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usicMas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175" y="0"/>
            <a:ext cx="9176349" cy="6858000"/>
          </a:xfrm>
          <a:prstGeom prst="rect">
            <a:avLst/>
          </a:prstGeom>
        </p:spPr>
      </p:pic>
      <p:pic>
        <p:nvPicPr>
          <p:cNvPr id="5" name="Содержимое 4" descr="acoustic_guitar-12041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064275">
            <a:off x="3077158" y="-494736"/>
            <a:ext cx="3643314" cy="3643314"/>
          </a:xfrm>
        </p:spPr>
      </p:pic>
      <p:pic>
        <p:nvPicPr>
          <p:cNvPr id="7" name="Picture 21" descr="CB00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45970">
            <a:off x="5489233" y="1917340"/>
            <a:ext cx="29146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Группа 10"/>
          <p:cNvGrpSpPr/>
          <p:nvPr/>
        </p:nvGrpSpPr>
        <p:grpSpPr>
          <a:xfrm>
            <a:off x="285720" y="2357430"/>
            <a:ext cx="2824532" cy="3198333"/>
            <a:chOff x="285720" y="2357430"/>
            <a:chExt cx="2824532" cy="3198333"/>
          </a:xfrm>
        </p:grpSpPr>
        <p:pic>
          <p:nvPicPr>
            <p:cNvPr id="6" name="Picture 8" descr="red_bojan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4"/>
                </a:clrFrom>
                <a:clrTo>
                  <a:srgbClr val="FFFFF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5720" y="2357430"/>
              <a:ext cx="2808287" cy="2541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642910" y="4786322"/>
              <a:ext cx="2467342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4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Monotype Corsiva" pitchFamily="66" charset="0"/>
                </a:rPr>
                <a:t>Аккордеон</a:t>
              </a:r>
              <a:endPara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 rot="70688">
            <a:off x="3428992" y="2928934"/>
            <a:ext cx="1866217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Гитара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72198" y="4500570"/>
            <a:ext cx="155042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Дудка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usicMa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175" y="0"/>
            <a:ext cx="917634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786" y="0"/>
            <a:ext cx="7643833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Раз словечко, два словечко, будет песенка</a:t>
            </a:r>
            <a:endParaRPr lang="ru-RU" sz="4800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2357430"/>
            <a:ext cx="692948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Небосвод, кокосы, бананы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2" name="Чунга-чанг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43900" y="25717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usicMa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175" y="0"/>
            <a:ext cx="917634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786" y="0"/>
            <a:ext cx="7643833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Раз словечко, два словечко, будет песенка</a:t>
            </a:r>
            <a:endParaRPr lang="ru-RU" sz="4800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2357430"/>
            <a:ext cx="657229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Гармошка, картошка, ложка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" name="Антош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858148" y="25717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122</Words>
  <Application>Microsoft Office PowerPoint</Application>
  <PresentationFormat>Экран (4:3)</PresentationFormat>
  <Paragraphs>58</Paragraphs>
  <Slides>27</Slides>
  <Notes>0</Notes>
  <HiddenSlides>0</HiddenSlides>
  <MMClips>19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user</cp:lastModifiedBy>
  <cp:revision>39</cp:revision>
  <dcterms:created xsi:type="dcterms:W3CDTF">2013-12-14T16:24:39Z</dcterms:created>
  <dcterms:modified xsi:type="dcterms:W3CDTF">2013-12-17T20:08:05Z</dcterms:modified>
</cp:coreProperties>
</file>