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57232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Содержание  и  технологии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толерантности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младших школьников.</a:t>
            </a:r>
            <a:endParaRPr kumimoji="0" lang="ru-RU" sz="5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714884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latin typeface="Calibri" pitchFamily="34" charset="0"/>
                <a:cs typeface="Times New Roman" pitchFamily="18" charset="0"/>
              </a:rPr>
              <a:t>Картавкина</a:t>
            </a:r>
            <a:r>
              <a:rPr lang="ru-RU" sz="2400" b="1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Екатерина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58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Группы приёмов воспитания толерантности: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 Первая группа приёмов связана с организацией деятельности детей в классе.</a:t>
            </a:r>
            <a:endParaRPr lang="ru-RU" sz="3200" dirty="0"/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2500306"/>
            <a:ext cx="9144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Вторая группа связана с организацией       диалоговой рефлексии.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786190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 Третья группа связана с использованием художественной литературы, кинофильмов и т.д.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97282" grpId="0" build="allAtOnce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C:\Users\Катерина\Desktop\0014-014-TSvetok-tolerantnos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35824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Содержание  и  технологии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толерантности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младших школьников.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4786322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Выполнила студентка РГПУ им. Герцена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Заочного отделения магистратуры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 По программе «Начальное образование»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                 Грузина Екатерина</a:t>
            </a:r>
          </a:p>
        </p:txBody>
      </p:sp>
      <p:sp>
        <p:nvSpPr>
          <p:cNvPr id="4" name="Овал 3"/>
          <p:cNvSpPr/>
          <p:nvPr/>
        </p:nvSpPr>
        <p:spPr>
          <a:xfrm>
            <a:off x="500034" y="428604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86776" y="1142984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0" y="6143644"/>
            <a:ext cx="642910" cy="714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60" y="307181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500306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Катерина\Desktop\gfcf-diet-autism-i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6197682" cy="37095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14290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200" dirty="0" err="1" smtClean="0"/>
              <a:t>Тоleгаntia</a:t>
            </a:r>
            <a:r>
              <a:rPr lang="ru-RU" sz="3200" dirty="0" smtClean="0"/>
              <a:t>  (лат.)- терпимость, терпение, устойчивость, снисходительность к чему-либо, способность переносить неблагоприятное воздействие»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868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+mj-lt"/>
                <a:ea typeface="Times New Roman" pitchFamily="18" charset="0"/>
                <a:cs typeface="Times New Roman" pitchFamily="18" charset="0"/>
              </a:rPr>
              <a:t>«Толерантность – способность организма переносить неблагоприятное влияние того или иного фактора среды; терпимость к чужим мнениям, верованиям, поведению».</a:t>
            </a:r>
            <a:r>
              <a:rPr lang="ru-RU" sz="3200" dirty="0" smtClean="0"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571744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«Терпимость – терпимое отношение к чему-нибудь. Терпимый - такой, что может терпеть, с которым можно мириться; умеющий без вражды, терпеливо относиться к чужому мнению, характеру».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928662" y="2142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43108" y="321468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89297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Толерантная личность – это человек, хорошо знающий себя и понимающий других людей, но не отказывающийся от собственных взглядов, ценностных ориентаций и идеалов.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929322" y="4000504"/>
            <a:ext cx="85725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58016" y="5357826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643834" y="6500834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3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Содержание воспитания толерантности.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785795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Содержание деятельности по формированию толерантности включает в себя: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857365"/>
            <a:ext cx="885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-Формирование представлений ребенка о себе как уникальной, самоценной, неповторимой личности.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857496"/>
            <a:ext cx="8786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-Развитие представлений о других людях на основе сопоставления себя с ними, выделения сходства и различий.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286256"/>
            <a:ext cx="80724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-Сообщение знаний об окружающем мире в соответствии с базисной программой (особенности культуры, быта, уклада, семейной жизни и т.п.).</a:t>
            </a: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857232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Методы воспитания толерантности </a:t>
            </a:r>
            <a:r>
              <a:rPr lang="ru-RU" sz="3200" dirty="0" smtClean="0"/>
              <a:t>– это способы формирования у детей готовности к пониманию других людей и терпимому отношению к их своеобразным поступкам.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60571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убеждение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928670"/>
            <a:ext cx="5447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-самовоспитание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571612"/>
            <a:ext cx="5107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-внушение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5" y="2214554"/>
            <a:ext cx="5532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-стимулирование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Педагогам необходимо знать и учитывать:</a:t>
            </a:r>
          </a:p>
          <a:p>
            <a:endParaRPr lang="ru-RU" sz="3600" b="1" dirty="0" smtClean="0"/>
          </a:p>
          <a:p>
            <a:r>
              <a:rPr lang="ru-RU" sz="2800" dirty="0" smtClean="0"/>
              <a:t>-индивидуальные особенности каждого ребёнка, особенности семейной культуры;</a:t>
            </a:r>
          </a:p>
          <a:p>
            <a:endParaRPr lang="ru-RU" sz="2800" dirty="0" smtClean="0"/>
          </a:p>
          <a:p>
            <a:r>
              <a:rPr lang="ru-RU" sz="2800" dirty="0" smtClean="0"/>
              <a:t>-национальный состав коллектива учащихся;</a:t>
            </a:r>
          </a:p>
          <a:p>
            <a:endParaRPr lang="ru-RU" sz="2800" dirty="0" smtClean="0"/>
          </a:p>
          <a:p>
            <a:r>
              <a:rPr lang="ru-RU" sz="2800" dirty="0" smtClean="0"/>
              <a:t>-проблемы в отношениях между детьми и их причины;</a:t>
            </a:r>
          </a:p>
          <a:p>
            <a:endParaRPr lang="ru-RU" sz="2800" dirty="0" smtClean="0"/>
          </a:p>
          <a:p>
            <a:r>
              <a:rPr lang="ru-RU" sz="2800" dirty="0" smtClean="0"/>
              <a:t>-культурные особенности окружающей среды.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14422"/>
            <a:ext cx="5857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требование – совет;</a:t>
            </a:r>
          </a:p>
          <a:p>
            <a:endParaRPr lang="ru-RU" sz="3200" dirty="0" smtClean="0"/>
          </a:p>
          <a:p>
            <a:r>
              <a:rPr lang="ru-RU" sz="3200" dirty="0" smtClean="0"/>
              <a:t>требование – игра;</a:t>
            </a:r>
          </a:p>
          <a:p>
            <a:endParaRPr lang="ru-RU" sz="3200" dirty="0" smtClean="0"/>
          </a:p>
          <a:p>
            <a:r>
              <a:rPr lang="ru-RU" sz="3200" dirty="0" smtClean="0"/>
              <a:t>требование – просьба;</a:t>
            </a:r>
          </a:p>
          <a:p>
            <a:endParaRPr lang="ru-RU" sz="3200" dirty="0" smtClean="0"/>
          </a:p>
          <a:p>
            <a:r>
              <a:rPr lang="ru-RU" sz="3200" dirty="0" smtClean="0"/>
              <a:t>требование – намёк;</a:t>
            </a:r>
          </a:p>
          <a:p>
            <a:endParaRPr lang="ru-RU" sz="3200" dirty="0" smtClean="0"/>
          </a:p>
          <a:p>
            <a:r>
              <a:rPr lang="ru-RU" sz="3200" dirty="0" smtClean="0"/>
              <a:t>требование – одобрение.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4786314" y="500042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429520" y="385762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929586" y="214311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346</Words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Катерина</cp:lastModifiedBy>
  <cp:revision>9</cp:revision>
  <dcterms:created xsi:type="dcterms:W3CDTF">2013-06-21T17:12:13Z</dcterms:created>
  <dcterms:modified xsi:type="dcterms:W3CDTF">2014-02-11T20:12:42Z</dcterms:modified>
</cp:coreProperties>
</file>