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7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3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7E76-1D0B-4128-AF55-42F5FD8D8A20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484A-A4EB-419F-AFBC-5456B797A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63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59570"/>
            <a:ext cx="8461448" cy="5325168"/>
          </a:xfr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n w="38100">
                  <a:solidFill>
                    <a:srgbClr val="00206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Здоровье….</a:t>
            </a:r>
            <a:br>
              <a:rPr lang="ru-RU" sz="6600" b="1" dirty="0" smtClean="0">
                <a:ln w="38100">
                  <a:solidFill>
                    <a:srgbClr val="00206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dirty="0" smtClean="0">
                <a:ln w="3810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ru-RU" sz="6600" dirty="0" smtClean="0">
                <a:ln w="3810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sz="6600" b="1" dirty="0" smtClean="0">
                <a:ln w="38100">
                  <a:solidFill>
                    <a:srgbClr val="00206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Здоровье?</a:t>
            </a:r>
            <a:br>
              <a:rPr lang="ru-RU" sz="6600" b="1" dirty="0" smtClean="0">
                <a:ln w="38100">
                  <a:solidFill>
                    <a:srgbClr val="00206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dirty="0" smtClean="0">
                <a:ln w="3810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ru-RU" sz="6600" dirty="0" smtClean="0">
                <a:ln w="3810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sz="6600" b="1" dirty="0" smtClean="0">
                <a:ln w="38100">
                  <a:solidFill>
                    <a:srgbClr val="00206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Здоровье!!!</a:t>
            </a:r>
            <a:endParaRPr lang="ru-RU" sz="6600" b="1" dirty="0">
              <a:ln w="38100">
                <a:solidFill>
                  <a:srgbClr val="00206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97827"/>
            <a:ext cx="952500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00" y="2564904"/>
            <a:ext cx="857250" cy="85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89" y="4725144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65618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ln w="381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Молодцы!!!</a:t>
            </a:r>
            <a:endParaRPr lang="ru-RU" sz="8000" b="1" dirty="0">
              <a:ln w="381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24936" cy="4392488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297448"/>
            <a:ext cx="4176462" cy="357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1926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Чисто жить – здоровым быть</a:t>
            </a:r>
            <a:endParaRPr lang="ru-RU" sz="66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53336"/>
            <a:ext cx="64008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06" y="404665"/>
            <a:ext cx="231038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819027" cy="1808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57" y="4437112"/>
            <a:ext cx="1933699" cy="17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9791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4032447"/>
          </a:xfrm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меня помощник есть,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Пользы от него  не счесть: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Всех микробов убивает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болезни прогоняет.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руки я его возьму,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Хорошенько их потру,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Сполосну водой и вот –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Грязь опасная уйдёт.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Мыло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888433"/>
          </a:xfrm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Если в доме на полу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Мусор вдруг разбросан,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на помощь позову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Друга с длинным носом.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Лишь на кнопку ты нажмёшь-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Вмиг порядок наведёшь.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Пылесос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1174"/>
            <a:ext cx="1570327" cy="1177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4752"/>
            <a:ext cx="1993404" cy="96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568863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7200" b="1" dirty="0" smtClean="0">
                <a:ln w="5715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Слабеет тело без дела</a:t>
            </a:r>
            <a:endParaRPr lang="ru-RU" sz="7200" b="1" dirty="0">
              <a:ln w="57150">
                <a:solidFill>
                  <a:schemeClr val="tx2">
                    <a:lumMod val="1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093296"/>
            <a:ext cx="6400800" cy="43204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77983"/>
            <a:ext cx="1670492" cy="227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36" y="260648"/>
            <a:ext cx="139825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03" y="3126681"/>
            <a:ext cx="1839087" cy="24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  <a:endParaRPr lang="ru-RU" sz="7200" b="1" dirty="0">
              <a:ln w="38100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Утром в доме главный я</a:t>
            </a:r>
          </a:p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меня никак нельзя</a:t>
            </a:r>
          </a:p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вдруг отстану я –</a:t>
            </a:r>
          </a:p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Опоздает вся семья.</a:t>
            </a:r>
          </a:p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вдруг я убегу –</a:t>
            </a:r>
          </a:p>
          <a:p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Слишком рано подниму.</a:t>
            </a:r>
          </a:p>
          <a:p>
            <a:r>
              <a:rPr lang="ru-RU" sz="29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Будильник</a:t>
            </a:r>
            <a:endParaRPr lang="ru-RU" sz="29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547262" cy="27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6048672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453336"/>
            <a:ext cx="8856984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4545"/>
            <a:ext cx="1133475" cy="11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1621"/>
            <a:ext cx="2016224" cy="137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3" y="631621"/>
            <a:ext cx="1290359" cy="186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7569"/>
            <a:ext cx="2103107" cy="1577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5" y="2773212"/>
            <a:ext cx="1495425" cy="124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39886"/>
            <a:ext cx="1609725" cy="111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4" y="2849412"/>
            <a:ext cx="2200275" cy="117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57" y="2665736"/>
            <a:ext cx="123825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115390"/>
            <a:ext cx="1368153" cy="184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89" y="4081974"/>
            <a:ext cx="1372065" cy="1861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16" y="4484441"/>
            <a:ext cx="2091749" cy="1565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33" y="4655837"/>
            <a:ext cx="1135176" cy="1520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7200" dirty="0" smtClean="0">
                <a:ln w="38100" cmpd="sng">
                  <a:solidFill>
                    <a:srgbClr val="00B0F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Загадка</a:t>
            </a:r>
            <a:endParaRPr lang="ru-RU" sz="7200" dirty="0">
              <a:ln w="38100" cmpd="sng">
                <a:solidFill>
                  <a:srgbClr val="00B0F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944" cy="452596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овощах и фруктах есть, </a:t>
            </a:r>
          </a:p>
          <a:p>
            <a:pPr marL="0" indent="0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Сколько их не перечесть.</a:t>
            </a:r>
          </a:p>
          <a:p>
            <a:pPr marL="0" indent="0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Есть ещё в форме таблетки</a:t>
            </a:r>
          </a:p>
          <a:p>
            <a:pPr marL="0" indent="0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Вкусом лучше чем конфетки.</a:t>
            </a:r>
          </a:p>
          <a:p>
            <a:pPr marL="0" indent="0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Мишани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Полины</a:t>
            </a:r>
          </a:p>
          <a:p>
            <a:pPr marL="0" indent="0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полезно?    ….. </a:t>
            </a:r>
          </a:p>
          <a:p>
            <a:pPr lvl="5"/>
            <a:r>
              <a:rPr lang="ru-RU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Витамины</a:t>
            </a:r>
            <a:endParaRPr lang="ru-RU" sz="3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458616" cy="4525963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97" y="1763599"/>
            <a:ext cx="220824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568952" cy="626469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600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600" dirty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600" dirty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600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надо делать, чтобы быть здоровым?</a:t>
            </a:r>
            <a:endParaRPr lang="ru-RU" sz="6600" dirty="0">
              <a:ln w="571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16002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6613"/>
            <a:ext cx="21526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7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568952" cy="1368151"/>
          </a:xfrm>
          <a:solidFill>
            <a:srgbClr val="FFC000"/>
          </a:solidFill>
          <a:ln w="57150"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ln w="2857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Пословицы и поговорки</a:t>
            </a:r>
            <a:endParaRPr lang="ru-RU" sz="5400" dirty="0">
              <a:ln w="2857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968552"/>
          </a:xfrm>
          <a:solidFill>
            <a:srgbClr val="FFC000"/>
          </a:solidFill>
          <a:ln w="57150"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3744416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Добрым быть -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8925" y="1700808"/>
            <a:ext cx="352839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Долго жить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80928"/>
            <a:ext cx="3744416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Живи с разумом,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4073" y="2780928"/>
            <a:ext cx="4104456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Так и лекарей не надобно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1088"/>
            <a:ext cx="3744416" cy="1116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Здоровье дороже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3526" y="4257747"/>
            <a:ext cx="324036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Золота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589240"/>
            <a:ext cx="453650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Кто гнев свой одолевает - 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5978" y="5589240"/>
            <a:ext cx="345638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Здоровым бывает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705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Здоровье….  Здоровье?  Здоровье!!!</vt:lpstr>
      <vt:lpstr>Чисто жить – здоровым быть</vt:lpstr>
      <vt:lpstr>Загадка</vt:lpstr>
      <vt:lpstr>Слабеет тело без дела</vt:lpstr>
      <vt:lpstr>Загадка</vt:lpstr>
      <vt:lpstr>Презентация PowerPoint</vt:lpstr>
      <vt:lpstr>Загадка</vt:lpstr>
      <vt:lpstr>  Что надо делать, чтобы быть здоровым?</vt:lpstr>
      <vt:lpstr>Пословицы и поговорки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Здоровье…. Здоровье? Здоровье!!!</dc:title>
  <dc:creator>Васянович Нина</dc:creator>
  <cp:lastModifiedBy>Васянович Нина</cp:lastModifiedBy>
  <cp:revision>33</cp:revision>
  <dcterms:created xsi:type="dcterms:W3CDTF">2013-11-22T17:42:26Z</dcterms:created>
  <dcterms:modified xsi:type="dcterms:W3CDTF">2014-02-07T19:21:58Z</dcterms:modified>
</cp:coreProperties>
</file>