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rudocs.exdat.com/pars_docs/tw_refs/31/30355/30355_html_15e3a4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58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1219200"/>
            <a:ext cx="3124200" cy="258532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Урок русского языка.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3100" y="4253344"/>
            <a:ext cx="16764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1 класс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nyppt.ru/1313978218_bez-imeni-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16002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Мало иметь хороший ум, главное - хорошо его применять.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aklein.ucoz.ru/_ld/1/89261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http://bm.img.com.ua/img/prikol/images/large/7/4/131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838200"/>
            <a:ext cx="3452558" cy="2590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24200" y="3886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14800" y="3886200"/>
            <a:ext cx="4572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3886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09800" y="44196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к о т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6388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[  </a:t>
            </a:r>
            <a:r>
              <a:rPr lang="ru-RU" sz="4000" b="1" dirty="0" smtClean="0"/>
              <a:t>к о т</a:t>
            </a:r>
            <a:r>
              <a:rPr lang="en-US" sz="4000" b="1" dirty="0" smtClean="0"/>
              <a:t> ]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aklein.ucoz.ru/_ld/1/89261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5200" y="7620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Звуки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286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Согласные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362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Гласные 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Твёрдые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505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Мягкие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Звонкие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Глухие</a:t>
            </a:r>
            <a:endParaRPr lang="ru-RU" sz="2400" dirty="0">
              <a:solidFill>
                <a:srgbClr val="7030A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895600" y="1524000"/>
            <a:ext cx="609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57800" y="1524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600200" y="29718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62200" y="2971800"/>
            <a:ext cx="457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352800" y="2895600"/>
            <a:ext cx="152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05200" y="2895600"/>
            <a:ext cx="9906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99592" y="1412776"/>
            <a:ext cx="78488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 класс</cp:lastModifiedBy>
  <cp:revision>7</cp:revision>
  <dcterms:modified xsi:type="dcterms:W3CDTF">2013-04-06T10:06:58Z</dcterms:modified>
</cp:coreProperties>
</file>