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Коми </a:t>
            </a:r>
            <a:r>
              <a:rPr lang="ru-RU" sz="6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кыв</a:t>
            </a:r>
            <a:r>
              <a:rPr lang="ru-RU" sz="6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урок.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класс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http://cs305410.vkontakte.ru/u75495740/-14/x_de7364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63384"/>
            <a:ext cx="2514600" cy="2477132"/>
          </a:xfrm>
          <a:prstGeom prst="rect">
            <a:avLst/>
          </a:prstGeom>
          <a:noFill/>
        </p:spPr>
      </p:pic>
      <p:pic>
        <p:nvPicPr>
          <p:cNvPr id="3076" name="Picture 4" descr="http://www.gim1.net.pl/grafa/r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16020"/>
            <a:ext cx="2619702" cy="253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ussie.narod.ru/zvery/zv02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2857500" cy="1876425"/>
          </a:xfrm>
          <a:prstGeom prst="rect">
            <a:avLst/>
          </a:prstGeom>
          <a:noFill/>
        </p:spPr>
      </p:pic>
      <p:pic>
        <p:nvPicPr>
          <p:cNvPr id="2052" name="Picture 4" descr="http://klopik.com/uploads/posts/2009-12/thumbs/1260775614_28b4fe56-e23d-4899-9736-831af775ddc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352800"/>
            <a:ext cx="3160952" cy="2857501"/>
          </a:xfrm>
          <a:prstGeom prst="rect">
            <a:avLst/>
          </a:prstGeom>
          <a:noFill/>
        </p:spPr>
      </p:pic>
      <p:pic>
        <p:nvPicPr>
          <p:cNvPr id="2054" name="Picture 6" descr="http://www.photostart.info/images/487_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048000"/>
            <a:ext cx="2692371" cy="33154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1219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Юсь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2209800"/>
            <a:ext cx="4572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48400" y="2209800"/>
            <a:ext cx="4572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1800" y="2209800"/>
            <a:ext cx="4572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eti.religiousbook.org.ua/img/streko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47800"/>
            <a:ext cx="2946400" cy="2209800"/>
          </a:xfrm>
          <a:prstGeom prst="rect">
            <a:avLst/>
          </a:prstGeom>
          <a:noFill/>
        </p:spPr>
      </p:pic>
      <p:pic>
        <p:nvPicPr>
          <p:cNvPr id="2052" name="Picture 4" descr="http://s47.radikal.ru/i118/0811/27/3a833898fb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600200"/>
            <a:ext cx="2387887" cy="1981200"/>
          </a:xfrm>
          <a:prstGeom prst="rect">
            <a:avLst/>
          </a:prstGeom>
          <a:noFill/>
        </p:spPr>
      </p:pic>
      <p:pic>
        <p:nvPicPr>
          <p:cNvPr id="2054" name="Picture 6" descr="http://u.foto.radikal.ru/0703/6f/d2fe11dd0b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400"/>
            <a:ext cx="2452789" cy="2286000"/>
          </a:xfrm>
          <a:prstGeom prst="rect">
            <a:avLst/>
          </a:prstGeom>
          <a:noFill/>
        </p:spPr>
      </p:pic>
      <p:pic>
        <p:nvPicPr>
          <p:cNvPr id="2056" name="Picture 8" descr="http://papa-vlad.narod.ru/data/priroda/Landshaft-1.files/0005-004-Re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0"/>
            <a:ext cx="2931200" cy="2057400"/>
          </a:xfrm>
          <a:prstGeom prst="rect">
            <a:avLst/>
          </a:prstGeom>
          <a:noFill/>
        </p:spPr>
      </p:pic>
      <p:pic>
        <p:nvPicPr>
          <p:cNvPr id="6" name="Picture 2" descr="http://larussie.narod.ru/zvery/zv02-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962400"/>
            <a:ext cx="2857500" cy="18764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9800" y="2286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Висьтав</a:t>
            </a:r>
            <a:r>
              <a:rPr lang="ru-RU" sz="3200" b="1" dirty="0" smtClean="0"/>
              <a:t> , </a:t>
            </a:r>
            <a:r>
              <a:rPr lang="ru-RU" sz="3200" b="1" dirty="0" err="1" smtClean="0"/>
              <a:t>мый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серпасал</a:t>
            </a:r>
            <a:r>
              <a:rPr lang="en-US" sz="3200" b="1" dirty="0" smtClean="0"/>
              <a:t>ö</a:t>
            </a:r>
            <a:r>
              <a:rPr lang="ru-RU" sz="3200" b="1" dirty="0" err="1" smtClean="0"/>
              <a:t>ма</a:t>
            </a:r>
            <a:r>
              <a:rPr lang="ru-RU" sz="3200" b="1" dirty="0" smtClean="0"/>
              <a:t>?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loranimal.ru/pages/animal/s/1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2857500" cy="4600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1143000"/>
            <a:ext cx="434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Т</a:t>
            </a:r>
            <a:r>
              <a:rPr lang="en-US" sz="3200" b="1" dirty="0" smtClean="0"/>
              <a:t>ö</a:t>
            </a:r>
            <a:r>
              <a:rPr lang="ru-RU" sz="3200" b="1" dirty="0" err="1" smtClean="0"/>
              <a:t>дмав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</a:t>
            </a:r>
            <a:r>
              <a:rPr lang="en-US" sz="3200" b="1" dirty="0" smtClean="0"/>
              <a:t>ö</a:t>
            </a:r>
            <a:r>
              <a:rPr lang="ru-RU" sz="3200" b="1" dirty="0" err="1" smtClean="0"/>
              <a:t>дкыв</a:t>
            </a:r>
            <a:r>
              <a:rPr lang="ru-RU" sz="3200" b="1" dirty="0" smtClean="0"/>
              <a:t>:</a:t>
            </a:r>
          </a:p>
          <a:p>
            <a:endParaRPr lang="ru-RU" sz="2800" b="1" dirty="0" smtClean="0"/>
          </a:p>
          <a:p>
            <a:r>
              <a:rPr lang="ru-RU" sz="2800" b="1" dirty="0" err="1" smtClean="0"/>
              <a:t>Синмыс</a:t>
            </a:r>
            <a:r>
              <a:rPr lang="ru-RU" sz="2800" b="1" dirty="0" smtClean="0"/>
              <a:t> г</a:t>
            </a:r>
            <a:r>
              <a:rPr lang="en-US" sz="2800" b="1" dirty="0" smtClean="0"/>
              <a:t>ö</a:t>
            </a:r>
            <a:r>
              <a:rPr lang="ru-RU" sz="2800" b="1" dirty="0" err="1" smtClean="0"/>
              <a:t>гр</a:t>
            </a:r>
            <a:r>
              <a:rPr lang="en-US" sz="2800" b="1" dirty="0" smtClean="0"/>
              <a:t>ö</a:t>
            </a:r>
            <a:r>
              <a:rPr lang="ru-RU" sz="2800" b="1" dirty="0" err="1" smtClean="0"/>
              <a:t>с,нырыс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ёсь</a:t>
            </a:r>
            <a:r>
              <a:rPr lang="ru-RU" sz="2800" b="1" dirty="0" smtClean="0"/>
              <a:t>,</a:t>
            </a:r>
          </a:p>
          <a:p>
            <a:r>
              <a:rPr lang="ru-RU" sz="2800" b="1" dirty="0" err="1" smtClean="0"/>
              <a:t>Лэбачьяск</a:t>
            </a:r>
            <a:r>
              <a:rPr lang="en-US" sz="2800" b="1" dirty="0" smtClean="0"/>
              <a:t>ö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лэпт</a:t>
            </a:r>
            <a:r>
              <a:rPr lang="en-US" sz="2800" b="1" dirty="0" smtClean="0"/>
              <a:t>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кось</a:t>
            </a:r>
            <a:r>
              <a:rPr lang="ru-RU" sz="2800" b="1" dirty="0" smtClean="0"/>
              <a:t>,</a:t>
            </a:r>
          </a:p>
          <a:p>
            <a:r>
              <a:rPr lang="ru-RU" sz="2800" b="1" dirty="0" err="1" smtClean="0"/>
              <a:t>Пемыд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войяс</a:t>
            </a:r>
            <a:r>
              <a:rPr lang="en-US" sz="2800" b="1" dirty="0" smtClean="0"/>
              <a:t>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узь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Тай</a:t>
            </a:r>
            <a:r>
              <a:rPr lang="en-US" sz="2800" b="1" dirty="0" smtClean="0"/>
              <a:t>ö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дерт</a:t>
            </a:r>
            <a:r>
              <a:rPr lang="ru-RU" sz="2800" b="1" dirty="0" smtClean="0"/>
              <a:t> ж</a:t>
            </a:r>
            <a:r>
              <a:rPr lang="en-US" sz="2800" b="1" dirty="0" smtClean="0"/>
              <a:t>ö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ло</a:t>
            </a:r>
            <a:r>
              <a:rPr lang="en-US" sz="2800" b="1" dirty="0" smtClean="0"/>
              <a:t>ö</a:t>
            </a:r>
            <a:r>
              <a:rPr lang="ru-RU" sz="2800" b="1" dirty="0" smtClean="0"/>
              <a:t> …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343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сюзь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5257800"/>
            <a:ext cx="5334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5000" y="5257800"/>
            <a:ext cx="5334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29400" y="5257800"/>
            <a:ext cx="5334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Ме</a:t>
            </a:r>
            <a:r>
              <a:rPr lang="ru-RU" sz="5400" dirty="0" smtClean="0">
                <a:solidFill>
                  <a:srgbClr val="FF0000"/>
                </a:solidFill>
              </a:rPr>
              <a:t> т</a:t>
            </a:r>
            <a:r>
              <a:rPr lang="en-US" sz="5400" dirty="0" smtClean="0">
                <a:solidFill>
                  <a:srgbClr val="FF0000"/>
                </a:solidFill>
              </a:rPr>
              <a:t>ö</a:t>
            </a:r>
            <a:r>
              <a:rPr lang="ru-RU" sz="5400" dirty="0" err="1" smtClean="0">
                <a:solidFill>
                  <a:srgbClr val="FF0000"/>
                </a:solidFill>
              </a:rPr>
              <a:t>дмалі</a:t>
            </a:r>
            <a:r>
              <a:rPr lang="ru-RU" sz="5400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ru-RU" sz="5400" dirty="0" err="1" smtClean="0">
                <a:solidFill>
                  <a:srgbClr val="00B0F0"/>
                </a:solidFill>
              </a:rPr>
              <a:t>Ме</a:t>
            </a:r>
            <a:r>
              <a:rPr lang="ru-RU" sz="5400" dirty="0" smtClean="0">
                <a:solidFill>
                  <a:srgbClr val="00B0F0"/>
                </a:solidFill>
              </a:rPr>
              <a:t> </a:t>
            </a:r>
            <a:r>
              <a:rPr lang="ru-RU" sz="5400" dirty="0" err="1" smtClean="0">
                <a:solidFill>
                  <a:srgbClr val="00B0F0"/>
                </a:solidFill>
              </a:rPr>
              <a:t>кужа</a:t>
            </a:r>
            <a:r>
              <a:rPr lang="ru-RU" sz="5400" dirty="0" smtClean="0">
                <a:solidFill>
                  <a:srgbClr val="00B0F0"/>
                </a:solidFill>
              </a:rPr>
              <a:t>…</a:t>
            </a:r>
          </a:p>
          <a:p>
            <a:r>
              <a:rPr lang="ru-RU" sz="5400" dirty="0" err="1" smtClean="0">
                <a:solidFill>
                  <a:srgbClr val="00B050"/>
                </a:solidFill>
              </a:rPr>
              <a:t>Ме</a:t>
            </a:r>
            <a:r>
              <a:rPr lang="ru-RU" sz="5400" dirty="0" smtClean="0">
                <a:solidFill>
                  <a:srgbClr val="00B050"/>
                </a:solidFill>
              </a:rPr>
              <a:t> </a:t>
            </a:r>
            <a:r>
              <a:rPr lang="ru-RU" sz="5400" dirty="0" err="1" smtClean="0">
                <a:solidFill>
                  <a:srgbClr val="00B050"/>
                </a:solidFill>
              </a:rPr>
              <a:t>ог</a:t>
            </a:r>
            <a:r>
              <a:rPr lang="ru-RU" sz="5400" dirty="0" smtClean="0">
                <a:solidFill>
                  <a:srgbClr val="00B050"/>
                </a:solidFill>
              </a:rPr>
              <a:t> на </a:t>
            </a:r>
            <a:r>
              <a:rPr lang="ru-RU" sz="5400" dirty="0" err="1" smtClean="0">
                <a:solidFill>
                  <a:srgbClr val="00B050"/>
                </a:solidFill>
              </a:rPr>
              <a:t>куж</a:t>
            </a:r>
            <a:r>
              <a:rPr lang="ru-RU" sz="5400" dirty="0" smtClean="0">
                <a:solidFill>
                  <a:srgbClr val="00B050"/>
                </a:solidFill>
              </a:rPr>
              <a:t>…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67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 класс</cp:lastModifiedBy>
  <cp:revision>8</cp:revision>
  <dcterms:modified xsi:type="dcterms:W3CDTF">2013-04-06T10:54:05Z</dcterms:modified>
</cp:coreProperties>
</file>