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7153ED5-816E-4863-9EE4-3316B65BA87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C57720A-7689-40BD-B795-F7C790D31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3ED5-816E-4863-9EE4-3316B65BA87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720A-7689-40BD-B795-F7C790D31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3ED5-816E-4863-9EE4-3316B65BA87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720A-7689-40BD-B795-F7C790D31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7153ED5-816E-4863-9EE4-3316B65BA87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720A-7689-40BD-B795-F7C790D31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7153ED5-816E-4863-9EE4-3316B65BA87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C57720A-7689-40BD-B795-F7C790D31B3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7153ED5-816E-4863-9EE4-3316B65BA87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57720A-7689-40BD-B795-F7C790D31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7153ED5-816E-4863-9EE4-3316B65BA87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C57720A-7689-40BD-B795-F7C790D31B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3ED5-816E-4863-9EE4-3316B65BA87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720A-7689-40BD-B795-F7C790D31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7153ED5-816E-4863-9EE4-3316B65BA87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57720A-7689-40BD-B795-F7C790D31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7153ED5-816E-4863-9EE4-3316B65BA87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C57720A-7689-40BD-B795-F7C790D31B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7153ED5-816E-4863-9EE4-3316B65BA87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C57720A-7689-40BD-B795-F7C790D31B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7153ED5-816E-4863-9EE4-3316B65BA870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C57720A-7689-40BD-B795-F7C790D31B3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1 тур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800" dirty="0" smtClean="0"/>
              <a:t>В туре первом мы узнаем, </a:t>
            </a:r>
          </a:p>
          <a:p>
            <a:r>
              <a:rPr lang="ru-RU" sz="4800" dirty="0" smtClean="0"/>
              <a:t>Кто же лучше вычисляет?</a:t>
            </a:r>
          </a:p>
          <a:p>
            <a:r>
              <a:rPr lang="ru-RU" sz="4800" dirty="0" smtClean="0"/>
              <a:t>Я задачки прочитаю. </a:t>
            </a:r>
          </a:p>
          <a:p>
            <a:r>
              <a:rPr lang="ru-RU" sz="4800" dirty="0" smtClean="0"/>
              <a:t>Кто быстрее сосчитает?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1. Чему равно произведение всех цифр?</a:t>
            </a:r>
          </a:p>
          <a:p>
            <a:pPr>
              <a:buNone/>
            </a:pPr>
            <a:r>
              <a:rPr lang="ru-RU" sz="3600" dirty="0" smtClean="0"/>
              <a:t>2. Сколько будет, если полсотни разделить на 2?</a:t>
            </a:r>
          </a:p>
          <a:p>
            <a:pPr>
              <a:buNone/>
            </a:pPr>
            <a:r>
              <a:rPr lang="ru-RU" sz="3600" dirty="0" smtClean="0"/>
              <a:t>3. На пруду росли кувшинки. Каждый день их число удваивалось, и на 18 день зарос весь пруд. На какой день заросла половина пруда?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 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1. Шла старушка в Москву, и навстречу ей три старика. Сколько человек шло в Москву?</a:t>
            </a:r>
          </a:p>
          <a:p>
            <a:pPr>
              <a:buNone/>
            </a:pPr>
            <a:r>
              <a:rPr lang="ru-RU" sz="3200" dirty="0" smtClean="0"/>
              <a:t>2. Что легче: пуд соли или пуд ваты?</a:t>
            </a:r>
          </a:p>
          <a:p>
            <a:pPr>
              <a:buNone/>
            </a:pPr>
            <a:r>
              <a:rPr lang="ru-RU" sz="3200" dirty="0" smtClean="0"/>
              <a:t>3. Сколько горошин может войти в стакан?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14438"/>
            <a:ext cx="8229600" cy="524033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</a:t>
            </a:r>
            <a:r>
              <a:rPr lang="ru-RU" sz="3600" dirty="0" smtClean="0"/>
              <a:t>4. К семи прибавить пять. Как правильно записать «одиннадцать»  или «</a:t>
            </a:r>
            <a:r>
              <a:rPr lang="ru-RU" sz="3600" dirty="0" err="1" smtClean="0"/>
              <a:t>адиннадцать</a:t>
            </a:r>
            <a:r>
              <a:rPr lang="ru-RU" sz="3600" dirty="0" smtClean="0"/>
              <a:t>» </a:t>
            </a:r>
          </a:p>
          <a:p>
            <a:pPr>
              <a:buNone/>
            </a:pPr>
            <a:r>
              <a:rPr lang="ru-RU" sz="3600" dirty="0" smtClean="0"/>
              <a:t>5. Двое </a:t>
            </a:r>
            <a:r>
              <a:rPr lang="ru-RU" sz="3600" dirty="0" smtClean="0"/>
              <a:t>играли в шахматы 4 часа. Сколько времени играл каждый</a:t>
            </a:r>
            <a:r>
              <a:rPr lang="ru-RU" sz="3600" dirty="0" smtClean="0"/>
              <a:t>?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82775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6</a:t>
            </a:r>
            <a:r>
              <a:rPr lang="ru-RU" sz="3200" dirty="0" smtClean="0"/>
              <a:t>. Из Москвы в Петербург вышел поезд со скоростью 60 км/ч, одновременно из Петербурга в Москву вышел другой поезд со скоростью 70 км/ч. Какой из поездов будет дальше от Москвы в момент встречи?</a:t>
            </a:r>
          </a:p>
          <a:p>
            <a:pPr>
              <a:buNone/>
            </a:pPr>
            <a:r>
              <a:rPr lang="ru-RU" sz="3200" dirty="0" smtClean="0"/>
              <a:t>7.  </a:t>
            </a:r>
            <a:r>
              <a:rPr lang="ru-RU" sz="3200" dirty="0" smtClean="0"/>
              <a:t>Бревно распилили на четыре части. Сколько сделали распилов?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3</a:t>
            </a:r>
            <a:r>
              <a:rPr lang="ru-RU" b="1" dirty="0" smtClean="0">
                <a:solidFill>
                  <a:srgbClr val="FF0000"/>
                </a:solidFill>
              </a:rPr>
              <a:t> 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644098" cy="5026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Третий тур мы начинаем.</a:t>
            </a:r>
          </a:p>
          <a:p>
            <a:pPr>
              <a:buNone/>
            </a:pPr>
            <a:r>
              <a:rPr lang="ru-RU" sz="5400" dirty="0" smtClean="0"/>
              <a:t>  Капитанов приглашаем.</a:t>
            </a:r>
          </a:p>
          <a:p>
            <a:pPr>
              <a:buNone/>
            </a:pPr>
            <a:r>
              <a:rPr lang="ru-RU" sz="5400" dirty="0" smtClean="0"/>
              <a:t>  Будут трудные задачи, </a:t>
            </a:r>
          </a:p>
          <a:p>
            <a:pPr>
              <a:buNone/>
            </a:pPr>
            <a:r>
              <a:rPr lang="ru-RU" sz="5400" dirty="0" smtClean="0"/>
              <a:t>  Пожелаем им удачи</a:t>
            </a:r>
            <a:endParaRPr lang="ru-RU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000125"/>
            <a:ext cx="8229600" cy="54546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В одной семье у каждого из трех братьев есть сестра. Сколько детей в семье?</a:t>
            </a:r>
          </a:p>
          <a:p>
            <a:pPr>
              <a:buNone/>
            </a:pPr>
            <a:r>
              <a:rPr lang="ru-RU" dirty="0" smtClean="0"/>
              <a:t>2. Петух, стоя на одной ноге, весит 5 кг. Сколько он будет весить, если встанет на обе ноги?</a:t>
            </a:r>
          </a:p>
          <a:p>
            <a:pPr>
              <a:buNone/>
            </a:pPr>
            <a:r>
              <a:rPr lang="ru-RU" dirty="0" smtClean="0"/>
              <a:t>3. Есть две сковородки. На каждой помещается 1 блин. Надо поджарить 3 блина с двух сторон. Каждая сторона блина поджаривается 1 минуту. За какое наименьшее время это можно сделать?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39858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Игра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82775"/>
            <a:ext cx="8229600" cy="4572000"/>
          </a:xfrm>
        </p:spPr>
        <p:txBody>
          <a:bodyPr>
            <a:noAutofit/>
          </a:bodyPr>
          <a:lstStyle/>
          <a:p>
            <a:r>
              <a:rPr lang="ru-RU" sz="8800" dirty="0" smtClean="0"/>
              <a:t>Нарисовать из цифр человека</a:t>
            </a:r>
            <a:endParaRPr lang="ru-RU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</TotalTime>
  <Words>295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1 тур</vt:lpstr>
      <vt:lpstr>№ 1</vt:lpstr>
      <vt:lpstr>2 тур</vt:lpstr>
      <vt:lpstr>Слайд 4</vt:lpstr>
      <vt:lpstr>Слайд 5</vt:lpstr>
      <vt:lpstr>3 тур</vt:lpstr>
      <vt:lpstr>Слайд 7</vt:lpstr>
      <vt:lpstr>Игра </vt:lpstr>
    </vt:vector>
  </TitlesOfParts>
  <Company>Microsoft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тур</dc:title>
  <dc:creator>Bill Gates</dc:creator>
  <cp:lastModifiedBy>Bill Gates</cp:lastModifiedBy>
  <cp:revision>4</cp:revision>
  <dcterms:created xsi:type="dcterms:W3CDTF">2011-11-16T19:49:47Z</dcterms:created>
  <dcterms:modified xsi:type="dcterms:W3CDTF">2011-11-16T20:27:22Z</dcterms:modified>
</cp:coreProperties>
</file>