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58" r:id="rId6"/>
    <p:sldId id="264" r:id="rId7"/>
    <p:sldId id="259" r:id="rId8"/>
    <p:sldId id="262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C527C9-6A18-4430-A8E0-755C0E1190E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03243D-CA98-4B9B-A87A-83D0BA5D090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1285884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Доброе утро!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6" descr="солнышко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67782"/>
            <a:ext cx="5072098" cy="5089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112132"/>
          </a:xfrm>
        </p:spPr>
        <p:txBody>
          <a:bodyPr/>
          <a:lstStyle/>
          <a:p>
            <a:r>
              <a:rPr lang="ru-RU" sz="8000" b="0" dirty="0" smtClean="0">
                <a:latin typeface="Times New Roman" pitchFamily="18" charset="0"/>
                <a:cs typeface="Times New Roman" pitchFamily="18" charset="0"/>
              </a:rPr>
              <a:t>Вопросы по теме:</a:t>
            </a:r>
            <a:endParaRPr lang="ru-RU" sz="8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01035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-Как  появились имена?</a:t>
            </a:r>
          </a:p>
          <a:p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-Как пишутся имена?</a:t>
            </a:r>
            <a:endParaRPr lang="ru-RU" sz="54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28604"/>
            <a:ext cx="7772400" cy="642942"/>
          </a:xfrm>
        </p:spPr>
        <p:txBody>
          <a:bodyPr/>
          <a:lstStyle/>
          <a:p>
            <a:pPr algn="ctr"/>
            <a:r>
              <a:rPr lang="ru-RU" dirty="0" smtClean="0"/>
              <a:t>Русские имена: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071546"/>
          <a:ext cx="8429684" cy="521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4040"/>
                <a:gridCol w="4065644"/>
              </a:tblGrid>
              <a:tr h="521497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Анна, Алла ,Анастасия,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Елизавета, Наталья, Полина,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Татьяна, Надежда, Юлия ,Яна, Екатерина, Елена, Светлана, Нина, Ольга, Ника, Екатерина, Елена, Виктория, Валентина, Галина, Дарья , Евгения…….</a:t>
                      </a:r>
                      <a:endParaRPr lang="ru-RU" sz="24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Анатолий, Андрей, Александр, Евгений, Егор, Захар, Пётр, Кирилл, Илья, Семён, Роман, Иван, Валерий, Арсений, Борис, Валентин, Артём,</a:t>
                      </a:r>
                      <a:r>
                        <a:rPr lang="ru-RU" sz="24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Артур, Вадим, Тарас, Ростислав, Сергей, Тимур, Степан,  Даниил, Владимир, Геннадий…….. </a:t>
                      </a:r>
                      <a:endParaRPr lang="ru-RU" sz="24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42918"/>
            <a:ext cx="7772400" cy="5000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214422"/>
            <a:ext cx="8256490" cy="500066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Анна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</a:t>
            </a:r>
            <a:r>
              <a:rPr lang="ru-RU" sz="2400" b="1" dirty="0" err="1" smtClean="0">
                <a:solidFill>
                  <a:schemeClr val="tx2">
                    <a:lumMod val="10000"/>
                  </a:schemeClr>
                </a:solidFill>
              </a:rPr>
              <a:t>древнеевр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.) – милость.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Тамара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</a:t>
            </a:r>
            <a:r>
              <a:rPr lang="ru-RU" sz="2400" b="1" dirty="0" err="1" smtClean="0">
                <a:solidFill>
                  <a:schemeClr val="tx2">
                    <a:lumMod val="10000"/>
                  </a:schemeClr>
                </a:solidFill>
              </a:rPr>
              <a:t>древнеевр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.) – финиковая пальма.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Юлия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(лат.) – кудрявая.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Татьяна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(греч.) – учредительница.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Ксения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(греч.) – гостеприимство.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Анатолий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(греч.) – восток, восход солнца.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Василий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(греч.) – царственный.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Илья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</a:t>
            </a:r>
            <a:r>
              <a:rPr lang="ru-RU" sz="2400" b="1" dirty="0" err="1" smtClean="0">
                <a:solidFill>
                  <a:schemeClr val="tx2">
                    <a:lumMod val="10000"/>
                  </a:schemeClr>
                </a:solidFill>
              </a:rPr>
              <a:t>древнеевр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.) – Бог мой </a:t>
            </a:r>
            <a:r>
              <a:rPr lang="ru-RU" sz="2400" b="1" dirty="0" err="1" smtClean="0">
                <a:solidFill>
                  <a:schemeClr val="tx2">
                    <a:lumMod val="10000"/>
                  </a:schemeClr>
                </a:solidFill>
              </a:rPr>
              <a:t>Яхве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Олег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</a:t>
            </a:r>
            <a:r>
              <a:rPr lang="ru-RU" sz="2400" b="1" dirty="0" err="1" smtClean="0">
                <a:solidFill>
                  <a:schemeClr val="tx2">
                    <a:lumMod val="10000"/>
                  </a:schemeClr>
                </a:solidFill>
              </a:rPr>
              <a:t>скандинавск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.) – святой.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Сергей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(лат.) – высокий, высокочтимый.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Степан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(греч.) – венок.</a:t>
            </a:r>
          </a:p>
          <a:p>
            <a:endParaRPr lang="ru-RU" sz="24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00042"/>
            <a:ext cx="7772400" cy="428628"/>
          </a:xfrm>
        </p:spPr>
        <p:txBody>
          <a:bodyPr/>
          <a:lstStyle/>
          <a:p>
            <a:r>
              <a:rPr lang="ru-RU" dirty="0" smtClean="0"/>
              <a:t>          Наши имена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000108"/>
            <a:ext cx="7772400" cy="5357850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</a:rPr>
              <a:t>Алина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— благородная (герм.)</a:t>
            </a:r>
          </a:p>
          <a:p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</a:rPr>
              <a:t>Анастасия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— воскресающая (греч.)</a:t>
            </a:r>
          </a:p>
          <a:p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</a:rPr>
              <a:t>Валерия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— сильная (лат.) </a:t>
            </a:r>
          </a:p>
          <a:p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</a:rPr>
              <a:t>Евгения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— благородная (греч.) </a:t>
            </a:r>
          </a:p>
          <a:p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</a:rPr>
              <a:t>Арина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— мир (греч.)</a:t>
            </a:r>
          </a:p>
          <a:p>
            <a:r>
              <a:rPr lang="ru-RU" sz="2800" b="1" i="1" u="sng" dirty="0" smtClean="0">
                <a:solidFill>
                  <a:schemeClr val="tx2">
                    <a:lumMod val="10000"/>
                  </a:schemeClr>
                </a:solidFill>
              </a:rPr>
              <a:t>Тамара</a:t>
            </a:r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(</a:t>
            </a:r>
            <a:r>
              <a:rPr lang="ru-RU" sz="2800" b="1" dirty="0" err="1" smtClean="0">
                <a:solidFill>
                  <a:schemeClr val="tx2">
                    <a:lumMod val="10000"/>
                  </a:schemeClr>
                </a:solidFill>
              </a:rPr>
              <a:t>древнеевр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.) – финиковая пальма.</a:t>
            </a:r>
          </a:p>
          <a:p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</a:rPr>
              <a:t>Александра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– это женская форма мужского имени Александр, происходящего от греческого слова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«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защитник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857232"/>
            <a:ext cx="7772400" cy="785818"/>
          </a:xfrm>
        </p:spPr>
        <p:txBody>
          <a:bodyPr/>
          <a:lstStyle/>
          <a:p>
            <a:r>
              <a:rPr lang="ru-RU" dirty="0" smtClean="0"/>
              <a:t>           Наши имена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714488"/>
            <a:ext cx="8429684" cy="4143404"/>
          </a:xfrm>
        </p:spPr>
        <p:txBody>
          <a:bodyPr>
            <a:noAutofit/>
          </a:bodyPr>
          <a:lstStyle/>
          <a:p>
            <a:r>
              <a:rPr lang="ru-RU" sz="2800" b="1" i="1" u="sng" dirty="0" smtClean="0">
                <a:solidFill>
                  <a:schemeClr val="tx2">
                    <a:lumMod val="10000"/>
                  </a:schemeClr>
                </a:solidFill>
              </a:rPr>
              <a:t>Василий</a:t>
            </a:r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(греч.) – царственный.</a:t>
            </a:r>
          </a:p>
          <a:p>
            <a:r>
              <a:rPr lang="ru-RU" sz="2800" b="1" i="1" u="sng" dirty="0" smtClean="0">
                <a:solidFill>
                  <a:schemeClr val="tx2">
                    <a:lumMod val="10000"/>
                  </a:schemeClr>
                </a:solidFill>
              </a:rPr>
              <a:t>Илья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(</a:t>
            </a:r>
            <a:r>
              <a:rPr lang="ru-RU" sz="2800" b="1" dirty="0" err="1" smtClean="0">
                <a:solidFill>
                  <a:schemeClr val="tx2">
                    <a:lumMod val="10000"/>
                  </a:schemeClr>
                </a:solidFill>
              </a:rPr>
              <a:t>древнеевр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.) – Бог мой </a:t>
            </a:r>
            <a:r>
              <a:rPr lang="ru-RU" sz="2800" b="1" dirty="0" err="1" smtClean="0">
                <a:solidFill>
                  <a:schemeClr val="tx2">
                    <a:lumMod val="10000"/>
                  </a:schemeClr>
                </a:solidFill>
              </a:rPr>
              <a:t>Яхве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</a:rPr>
              <a:t>Алексей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–  (греч.) "защитник".</a:t>
            </a:r>
          </a:p>
          <a:p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</a:rPr>
              <a:t>Даниил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-( </a:t>
            </a:r>
            <a:r>
              <a:rPr lang="ru-RU" sz="2800" b="1" dirty="0" err="1" smtClean="0">
                <a:solidFill>
                  <a:schemeClr val="tx2">
                    <a:lumMod val="10000"/>
                  </a:schemeClr>
                </a:solidFill>
              </a:rPr>
              <a:t>древнеевр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.)  имя означает "бог – мой судья" </a:t>
            </a:r>
          </a:p>
          <a:p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Максим –  (лат.) "большой", "огромный", "величайший".</a:t>
            </a:r>
          </a:p>
          <a:p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</a:rPr>
              <a:t>Иван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 (</a:t>
            </a:r>
            <a:r>
              <a:rPr lang="ru-RU" sz="2800" b="1" dirty="0" err="1" smtClean="0">
                <a:solidFill>
                  <a:schemeClr val="tx2">
                    <a:lumMod val="10000"/>
                  </a:schemeClr>
                </a:solidFill>
              </a:rPr>
              <a:t>древнеевр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.)"милость божья".</a:t>
            </a:r>
          </a:p>
          <a:p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</a:rPr>
              <a:t>Никита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(</a:t>
            </a:r>
            <a:r>
              <a:rPr lang="ru-RU" sz="2800" b="1" dirty="0" err="1" smtClean="0">
                <a:solidFill>
                  <a:schemeClr val="tx2">
                    <a:lumMod val="10000"/>
                  </a:schemeClr>
                </a:solidFill>
              </a:rPr>
              <a:t>древнегр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.) победитель</a:t>
            </a:r>
            <a:endParaRPr lang="ru-RU" sz="36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28802"/>
            <a:ext cx="7772400" cy="435771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                        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10000"/>
                  </a:schemeClr>
                </a:solidFill>
              </a:rPr>
              <a:t>алина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              </a:t>
            </a:r>
            <a:r>
              <a:rPr lang="ru-RU" sz="3600" b="1" dirty="0" err="1" smtClean="0">
                <a:solidFill>
                  <a:schemeClr val="tx2">
                    <a:lumMod val="10000"/>
                  </a:schemeClr>
                </a:solidFill>
              </a:rPr>
              <a:t>алёша</a:t>
            </a:r>
            <a:endParaRPr lang="ru-RU" sz="36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     </a:t>
            </a:r>
            <a:r>
              <a:rPr lang="ru-RU" sz="3600" b="1" dirty="0" err="1" smtClean="0">
                <a:solidFill>
                  <a:schemeClr val="tx2">
                    <a:lumMod val="10000"/>
                  </a:schemeClr>
                </a:solidFill>
              </a:rPr>
              <a:t>полина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           </a:t>
            </a:r>
            <a:r>
              <a:rPr lang="ru-RU" sz="3600" b="1" dirty="0" err="1" smtClean="0">
                <a:solidFill>
                  <a:schemeClr val="tx2">
                    <a:lumMod val="10000"/>
                  </a:schemeClr>
                </a:solidFill>
              </a:rPr>
              <a:t>никита</a:t>
            </a:r>
            <a:endParaRPr lang="ru-RU" sz="36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        женя               </a:t>
            </a:r>
            <a:r>
              <a:rPr lang="ru-RU" sz="3600" b="1" dirty="0" err="1" smtClean="0">
                <a:solidFill>
                  <a:schemeClr val="tx2">
                    <a:lumMod val="10000"/>
                  </a:schemeClr>
                </a:solidFill>
              </a:rPr>
              <a:t>ярослав</a:t>
            </a:r>
            <a:endParaRPr lang="ru-RU" sz="36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       </a:t>
            </a:r>
            <a:r>
              <a:rPr lang="ru-RU" sz="3600" b="1" dirty="0" err="1" smtClean="0">
                <a:solidFill>
                  <a:schemeClr val="tx2">
                    <a:lumMod val="10000"/>
                  </a:schemeClr>
                </a:solidFill>
              </a:rPr>
              <a:t>лера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                </a:t>
            </a:r>
            <a:r>
              <a:rPr lang="ru-RU" sz="3600" b="1" dirty="0" err="1" smtClean="0">
                <a:solidFill>
                  <a:schemeClr val="tx2">
                    <a:lumMod val="10000"/>
                  </a:schemeClr>
                </a:solidFill>
              </a:rPr>
              <a:t>матвей</a:t>
            </a:r>
            <a:endParaRPr lang="ru-RU" sz="36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      </a:t>
            </a:r>
            <a:r>
              <a:rPr lang="ru-RU" sz="3600" b="1" dirty="0" err="1" smtClean="0">
                <a:solidFill>
                  <a:schemeClr val="tx2">
                    <a:lumMod val="10000"/>
                  </a:schemeClr>
                </a:solidFill>
              </a:rPr>
              <a:t>саша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                </a:t>
            </a:r>
            <a:r>
              <a:rPr lang="ru-RU" sz="3600" b="1" dirty="0" err="1" smtClean="0">
                <a:solidFill>
                  <a:schemeClr val="tx2">
                    <a:lumMod val="10000"/>
                  </a:schemeClr>
                </a:solidFill>
              </a:rPr>
              <a:t>данил</a:t>
            </a:r>
            <a:endParaRPr lang="ru-RU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290"/>
            <a:ext cx="457203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85794"/>
            <a:ext cx="7772400" cy="714380"/>
          </a:xfrm>
        </p:spPr>
        <p:txBody>
          <a:bodyPr/>
          <a:lstStyle/>
          <a:p>
            <a:pPr algn="ctr"/>
            <a:r>
              <a:rPr lang="ru-RU" dirty="0" smtClean="0"/>
              <a:t>Проверь!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571612"/>
            <a:ext cx="7772400" cy="428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                         </a:t>
            </a:r>
            <a:r>
              <a:rPr lang="ru-RU" sz="36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лина                   </a:t>
            </a:r>
            <a:r>
              <a:rPr lang="ru-RU" sz="36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лёша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еня                     </a:t>
            </a:r>
            <a:r>
              <a:rPr lang="ru-RU" sz="36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анил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ера                      </a:t>
            </a:r>
            <a:r>
              <a:rPr lang="ru-RU" sz="36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атвей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олина                 </a:t>
            </a:r>
            <a:r>
              <a:rPr lang="ru-RU" sz="36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икита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аша                      </a:t>
            </a:r>
            <a:r>
              <a:rPr lang="ru-RU" sz="36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рослав</a:t>
            </a:r>
            <a:endParaRPr lang="ru-RU" sz="36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9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7671" name="Group 23"/>
          <p:cNvGraphicFramePr>
            <a:graphicFrameLocks noGrp="1"/>
          </p:cNvGraphicFramePr>
          <p:nvPr/>
        </p:nvGraphicFramePr>
        <p:xfrm>
          <a:off x="428625" y="642918"/>
          <a:ext cx="8318500" cy="4945083"/>
        </p:xfrm>
        <a:graphic>
          <a:graphicData uri="http://schemas.openxmlformats.org/drawingml/2006/table">
            <a:tbl>
              <a:tblPr/>
              <a:tblGrid>
                <a:gridCol w="1982788"/>
                <a:gridCol w="1143000"/>
                <a:gridCol w="5192712"/>
              </a:tblGrid>
              <a:tr h="1361152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Сегодня на уроке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я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узнал, открыл для себя…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98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научился, смог…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40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могу похвалить себя и своих одноклассников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за …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0" name="Line 60"/>
          <p:cNvSpPr>
            <a:spLocks noChangeShapeType="1"/>
          </p:cNvSpPr>
          <p:nvPr/>
        </p:nvSpPr>
        <p:spPr bwMode="auto">
          <a:xfrm flipV="1">
            <a:off x="2771775" y="2636838"/>
            <a:ext cx="720725" cy="9366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91" name="Line 61"/>
          <p:cNvSpPr>
            <a:spLocks noChangeShapeType="1"/>
          </p:cNvSpPr>
          <p:nvPr/>
        </p:nvSpPr>
        <p:spPr bwMode="auto">
          <a:xfrm flipV="1">
            <a:off x="2843213" y="3716338"/>
            <a:ext cx="720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92" name="Line 62"/>
          <p:cNvSpPr>
            <a:spLocks noChangeShapeType="1"/>
          </p:cNvSpPr>
          <p:nvPr/>
        </p:nvSpPr>
        <p:spPr bwMode="auto">
          <a:xfrm>
            <a:off x="2843213" y="4005263"/>
            <a:ext cx="720725" cy="431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8693" name="Picture 63" descr="D:\раб стол\Байлукова Н.А\Картинки\карт\Рисунок9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905090"/>
            <a:ext cx="2428892" cy="261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214314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384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Доброе утро!</vt:lpstr>
      <vt:lpstr>Вопросы по теме:</vt:lpstr>
      <vt:lpstr>Русские имена:</vt:lpstr>
      <vt:lpstr>Слайд 4</vt:lpstr>
      <vt:lpstr>          Наши имена</vt:lpstr>
      <vt:lpstr>           Наши имена</vt:lpstr>
      <vt:lpstr>Слайд 7</vt:lpstr>
      <vt:lpstr>Проверь!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утро!</dc:title>
  <dc:creator>Admin</dc:creator>
  <cp:lastModifiedBy>Admin</cp:lastModifiedBy>
  <cp:revision>10</cp:revision>
  <dcterms:created xsi:type="dcterms:W3CDTF">2013-01-14T12:15:36Z</dcterms:created>
  <dcterms:modified xsi:type="dcterms:W3CDTF">2013-01-15T12:34:33Z</dcterms:modified>
</cp:coreProperties>
</file>