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BC61F-7CB6-4FC2-A91F-4896B5D8AE69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87B7F-CE61-42A0-A86C-BBF6730886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C732-7818-4CF0-85AB-8C3EDE9B23CB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C30A-2861-40AB-B086-9100355C7C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ommons.wikimedia.org/wiki/File:Gagarin_town_-_Gagarin_Memorial_Museum_03.jpg?uselang=r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ommons.wikimedia.org/wiki/File:S2SVDOfUkKI.jpg?uselang=ru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A4%D0%B0%D0%B9%D0%BB:%D0%97%D0%B0%D0%BF%D0%B8%D1%81%D0%BA%D0%B0_%D0%93%D0%B0%D0%B3%D0%B0%D1%80%D0%B8%D0%BD%D0%B0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6000792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12 </a:t>
            </a:r>
            <a:r>
              <a:rPr lang="ru-RU" sz="3200" dirty="0" smtClean="0"/>
              <a:t>апреля- День космонавтики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2852"/>
            <a:ext cx="6400800" cy="4857784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&amp;YUcy;.&amp;Acy;.&amp;Gcy;&amp;acy;&amp;gcy;&amp;acy;&amp;rcy;&amp;icy;&amp;ncy;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71480"/>
            <a:ext cx="4027365" cy="47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upload.wikimedia.org/wikipedia/commons/thumb/6/66/Gagarin_town_-_Gagarin_Memorial_Museum_03.jpg/300px-Gagarin_town_-_Gagarin_Memorial_Museum_03.jpg">
            <a:hlinkClick r:id="rId2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571612"/>
            <a:ext cx="5214974" cy="302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Ракета «Восток». Музей им. Циолковского в Калуге</a:t>
            </a:r>
            <a:endParaRPr lang="ru-RU" sz="3200" dirty="0"/>
          </a:p>
        </p:txBody>
      </p:sp>
      <p:pic>
        <p:nvPicPr>
          <p:cNvPr id="3" name="Рисунок 2" descr="http://upload.wikimedia.org/wikipedia/commons/thumb/8/8f/S2SVDOfUkKI.jpg/350px-S2SVDOfUkKI.jpg">
            <a:hlinkClick r:id="rId2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28604"/>
            <a:ext cx="5653244" cy="42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upload.wikimedia.org/wikipedia/ru/thumb/0/0d/%D0%97%D0%B0%D0%BF%D0%B8%D1%81%D0%BA%D0%B0_%D0%93%D0%B0%D0%B3%D0%B0%D1%80%D0%B8%D0%BD%D0%B0.jpg/300px-%D0%97%D0%B0%D0%BF%D0%B8%D1%81%D0%BA%D0%B0_%D0%93%D0%B0%D0%B3%D0%B0%D1%80%D0%B8%D0%BD%D0%B0.jpg">
            <a:hlinkClick r:id="rId2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14290"/>
            <a:ext cx="864399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       12 апреля- День космонавтики</vt:lpstr>
      <vt:lpstr>Слайд 2</vt:lpstr>
      <vt:lpstr>           Ракета «Восток». Музей им. Циолковского в Калуге</vt:lpstr>
      <vt:lpstr>Слайд 4</vt:lpstr>
    </vt:vector>
  </TitlesOfParts>
  <Company>Гимназия_1257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апреля- День космонавтики</dc:title>
  <dc:creator>КАБ_44</dc:creator>
  <cp:lastModifiedBy>КАБ_44</cp:lastModifiedBy>
  <cp:revision>22</cp:revision>
  <dcterms:created xsi:type="dcterms:W3CDTF">2013-03-30T10:23:44Z</dcterms:created>
  <dcterms:modified xsi:type="dcterms:W3CDTF">2013-04-09T14:12:41Z</dcterms:modified>
</cp:coreProperties>
</file>