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7" r:id="rId4"/>
    <p:sldId id="272" r:id="rId5"/>
    <p:sldId id="275" r:id="rId6"/>
    <p:sldId id="27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3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 descr="паутина.jpg"/>
          <p:cNvPicPr>
            <a:picLocks noGrp="1"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85794"/>
            <a:ext cx="4214842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43174" y="428604"/>
            <a:ext cx="4044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Многие пауки плетут паутину</a:t>
            </a:r>
            <a:endParaRPr lang="ru-RU" sz="2400" dirty="0"/>
          </a:p>
        </p:txBody>
      </p:sp>
      <p:pic>
        <p:nvPicPr>
          <p:cNvPr id="4" name="Picture 2" descr="Почему пауки не попадают в свои сети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876"/>
            <a:ext cx="367665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6" descr="444444444444.jpg"/>
          <p:cNvPicPr>
            <a:picLocks noGrp="1"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785794"/>
            <a:ext cx="350046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 спросил у мамы, у воспитателя, у друзей, читал книги, смотрел фильмы и узнал, что паутина нужна:  для охоты с помощью сетей и ловушек, опутывания жертвы, для плетения  яйцевых коконов, для страховки при падении с высоты и расселении своих детей (с потолка, дерева).</a:t>
            </a:r>
            <a:endParaRPr lang="ru-RU" dirty="0"/>
          </a:p>
        </p:txBody>
      </p:sp>
      <p:pic>
        <p:nvPicPr>
          <p:cNvPr id="1026" name="Picture 2" descr="G:\пауки\ajnrb ghjtrn\P41205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071" y="1556792"/>
            <a:ext cx="6832305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100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Интересно, почему пауки сами не попадают в свои сети? </a:t>
            </a:r>
          </a:p>
          <a:p>
            <a:pPr algn="ctr"/>
            <a:r>
              <a:rPr lang="ru-RU" dirty="0" smtClean="0"/>
              <a:t>Мы с друзьями изготовили макет паутины из бумаги и двустороннего скотча и провели с ним опыт.</a:t>
            </a:r>
            <a:endParaRPr lang="ru-RU" dirty="0"/>
          </a:p>
        </p:txBody>
      </p:sp>
      <p:pic>
        <p:nvPicPr>
          <p:cNvPr id="1026" name="Picture 2" descr="G:\пауки\ajnrb ghjtrn\P41205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128792" cy="5260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Паутина сделана из липких и </a:t>
            </a:r>
            <a:r>
              <a:rPr lang="ru-RU" dirty="0" err="1" smtClean="0"/>
              <a:t>нелипких</a:t>
            </a:r>
            <a:r>
              <a:rPr lang="ru-RU" dirty="0" smtClean="0"/>
              <a:t> полосок. </a:t>
            </a:r>
          </a:p>
          <a:p>
            <a:pPr algn="ctr"/>
            <a:r>
              <a:rPr lang="ru-RU" dirty="0" err="1" smtClean="0"/>
              <a:t>Нелипкие</a:t>
            </a:r>
            <a:r>
              <a:rPr lang="ru-RU" dirty="0" smtClean="0"/>
              <a:t> полосы выглядят как спицы у колеса. </a:t>
            </a:r>
            <a:endParaRPr lang="ru-RU" dirty="0"/>
          </a:p>
        </p:txBody>
      </p:sp>
      <p:pic>
        <p:nvPicPr>
          <p:cNvPr id="1026" name="Picture 2" descr="G:\пауки\ajnrb ghjtrn\P4120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5963985" cy="447298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96136" y="3284984"/>
            <a:ext cx="1150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Нелипкие</a:t>
            </a:r>
            <a:endParaRPr lang="ru-RU" dirty="0" smtClean="0"/>
          </a:p>
          <a:p>
            <a:r>
              <a:rPr lang="ru-RU" dirty="0" smtClean="0"/>
              <a:t>полоски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580112" y="3717032"/>
            <a:ext cx="28803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5508104" y="3356992"/>
            <a:ext cx="28803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3265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Пауки не попадаются в свои сети, так как «гуляют» только по </a:t>
            </a:r>
            <a:r>
              <a:rPr lang="ru-RU" dirty="0" err="1" smtClean="0"/>
              <a:t>нелипким</a:t>
            </a:r>
            <a:r>
              <a:rPr lang="ru-RU" dirty="0" smtClean="0"/>
              <a:t> полоскам. </a:t>
            </a:r>
            <a:endParaRPr lang="ru-RU" dirty="0"/>
          </a:p>
        </p:txBody>
      </p:sp>
      <p:pic>
        <p:nvPicPr>
          <p:cNvPr id="1026" name="Picture 2" descr="G:\пауки\ajnrb ghjtrn\P41205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272808" cy="54005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35896" y="4221088"/>
            <a:ext cx="97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Липкие </a:t>
            </a:r>
          </a:p>
          <a:p>
            <a:r>
              <a:rPr lang="ru-RU" dirty="0" err="1" smtClean="0"/>
              <a:t>полски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3635896" y="4077072"/>
            <a:ext cx="360039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499992" y="4293096"/>
            <a:ext cx="21602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124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ТИНВ</dc:creator>
  <cp:lastModifiedBy>Настя</cp:lastModifiedBy>
  <cp:revision>39</cp:revision>
  <dcterms:created xsi:type="dcterms:W3CDTF">2014-01-30T05:37:34Z</dcterms:created>
  <dcterms:modified xsi:type="dcterms:W3CDTF">2014-02-12T09:09:39Z</dcterms:modified>
</cp:coreProperties>
</file>