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15" autoAdjust="0"/>
  </p:normalViewPr>
  <p:slideViewPr>
    <p:cSldViewPr>
      <p:cViewPr varScale="1">
        <p:scale>
          <a:sx n="73" d="100"/>
          <a:sy n="73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59622D0-FCDE-4BB1-8E37-87B9628B0ED3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ADA189-CA57-4C5C-9183-15A9D67CCA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C2FCC-9C5A-4657-8482-9F857FB620EF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DAA20-31B3-421C-BE94-6C08387DA7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43B88-5B63-4C79-8F92-AE72B4538382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B9CBD-5343-43F0-BDCA-0DB6517C60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D5A20-3180-400A-9B2D-3E45910C3789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2DCF9-8040-4114-9838-3316A40F52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61DB00-909F-46B3-B439-0D141DBA3D12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22B1C8-AD31-46AB-A02F-C9B1B7DE05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390E7-C58E-476B-8D44-0B735C83F501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81DBF-7095-43FC-BEAC-431895846E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38C147-F55E-4B3A-B26C-792C8884AFAC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842056-D394-4805-BDE6-C72D08D91E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9A9A8-C110-486D-AEFF-472C41958731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6FB9A-046C-45A4-9BBC-564F7AA4E0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5FA5F6-3CDF-4A36-8D31-81D02CEC2EE4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41D3FF-AF09-4F40-ABFC-743B69D178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4E5E18-5606-4EB5-8277-3C7B7FF0F013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090909-9CEA-40CA-B581-F9CC4E3D7F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1935062-AAD2-41C4-AA7F-3DB43E3622BA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806126-2EC9-4859-AC4C-CCDC8AAC70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69A8CDD-208A-4245-96DF-E66A83317C83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ADE1477F-634C-47E1-82D5-3A96CA2F29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6" r:id="rId5"/>
    <p:sldLayoutId id="2147483681" r:id="rId6"/>
    <p:sldLayoutId id="2147483687" r:id="rId7"/>
    <p:sldLayoutId id="2147483688" r:id="rId8"/>
    <p:sldLayoutId id="2147483689" r:id="rId9"/>
    <p:sldLayoutId id="2147483680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Изменение имен прилагательных 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/>
          <a:lstStyle/>
          <a:p>
            <a:pPr marL="26988"/>
            <a:endParaRPr lang="ru-RU" smtClean="0">
              <a:solidFill>
                <a:srgbClr val="320E0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4" name="Содержимое 3" descr="загруженное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00125" y="357188"/>
            <a:ext cx="7858125" cy="650081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агруженное (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214290"/>
            <a:ext cx="8143932" cy="68580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357188"/>
            <a:ext cx="8501062" cy="550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625"/>
            <a:ext cx="9144000" cy="621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736725" y="360363"/>
            <a:ext cx="7407275" cy="147161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>Б…рёзов…   рощ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. . , </a:t>
            </a:r>
            <a:r>
              <a:rPr lang="ru-RU" i="1" dirty="0" err="1">
                <a:solidFill>
                  <a:schemeClr val="tx2">
                    <a:satMod val="130000"/>
                  </a:schemeClr>
                </a:solidFill>
              </a:rPr>
              <a:t>одн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. . </a:t>
            </a:r>
            <a:r>
              <a:rPr lang="ru-RU" i="1" dirty="0" err="1">
                <a:solidFill>
                  <a:schemeClr val="tx2">
                    <a:satMod val="130000"/>
                  </a:schemeClr>
                </a:solidFill>
              </a:rPr>
              <a:t>летн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… растение, </a:t>
            </a: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>  в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. . сточный в. . тер, </a:t>
            </a: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>в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. . </a:t>
            </a:r>
            <a:r>
              <a:rPr lang="ru-RU" i="1" dirty="0" err="1">
                <a:solidFill>
                  <a:schemeClr val="tx2">
                    <a:satMod val="130000"/>
                  </a:schemeClr>
                </a:solidFill>
              </a:rPr>
              <a:t>сенн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. . </a:t>
            </a: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>  п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. . года, </a:t>
            </a:r>
            <a:r>
              <a:rPr lang="ru-RU" i="1" dirty="0" err="1">
                <a:solidFill>
                  <a:schemeClr val="tx2">
                    <a:satMod val="130000"/>
                  </a:schemeClr>
                </a:solidFill>
              </a:rPr>
              <a:t>ов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…</a:t>
            </a:r>
            <a:r>
              <a:rPr lang="ru-RU" i="1" dirty="0" err="1">
                <a:solidFill>
                  <a:schemeClr val="tx2">
                    <a:satMod val="130000"/>
                  </a:schemeClr>
                </a:solidFill>
              </a:rPr>
              <a:t>щной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>  м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. . </a:t>
            </a:r>
            <a:r>
              <a:rPr lang="ru-RU" i="1" dirty="0" err="1">
                <a:solidFill>
                  <a:schemeClr val="tx2">
                    <a:satMod val="130000"/>
                  </a:schemeClr>
                </a:solidFill>
              </a:rPr>
              <a:t>газин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, </a:t>
            </a: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>   ст…</a:t>
            </a:r>
            <a:r>
              <a:rPr lang="ru-RU" i="1" dirty="0" err="1" smtClean="0">
                <a:solidFill>
                  <a:schemeClr val="tx2">
                    <a:satMod val="130000"/>
                  </a:schemeClr>
                </a:solidFill>
              </a:rPr>
              <a:t>личн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. </a:t>
            </a: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>.     м ..</a:t>
            </a:r>
            <a:r>
              <a:rPr lang="ru-RU" i="1" dirty="0" err="1" smtClean="0">
                <a:solidFill>
                  <a:schemeClr val="tx2">
                    <a:satMod val="130000"/>
                  </a:schemeClr>
                </a:solidFill>
              </a:rPr>
              <a:t>тро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, ф…</a:t>
            </a:r>
            <a:r>
              <a:rPr lang="ru-RU" i="1" dirty="0" err="1">
                <a:solidFill>
                  <a:schemeClr val="tx2">
                    <a:satMod val="130000"/>
                  </a:schemeClr>
                </a:solidFill>
              </a:rPr>
              <a:t>вральск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. . </a:t>
            </a:r>
            <a:r>
              <a:rPr lang="ru-RU" i="1" dirty="0" smtClean="0">
                <a:solidFill>
                  <a:schemeClr val="tx2">
                    <a:satMod val="130000"/>
                  </a:schemeClr>
                </a:solidFill>
              </a:rPr>
              <a:t>     </a:t>
            </a:r>
            <a:r>
              <a:rPr lang="ru-RU" i="1" dirty="0" err="1" smtClean="0">
                <a:solidFill>
                  <a:schemeClr val="tx2">
                    <a:satMod val="130000"/>
                  </a:schemeClr>
                </a:solidFill>
              </a:rPr>
              <a:t>праз</a:t>
            </a:r>
            <a:r>
              <a:rPr lang="ru-RU" i="1" dirty="0">
                <a:solidFill>
                  <a:schemeClr val="tx2">
                    <a:satMod val="130000"/>
                  </a:schemeClr>
                </a:solidFill>
              </a:rPr>
              <a:t>. . ник.</a:t>
            </a:r>
            <a:r>
              <a:rPr lang="ru-RU" dirty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satMod val="130000"/>
                  </a:schemeClr>
                </a:solidFill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4" name="Содержимое 3" descr="загруженное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00125" y="357188"/>
            <a:ext cx="7858125" cy="650081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</TotalTime>
  <Words>25</Words>
  <Application>Microsoft Office PowerPoint</Application>
  <PresentationFormat>Экран 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7</vt:i4>
      </vt:variant>
    </vt:vector>
  </HeadingPairs>
  <TitlesOfParts>
    <vt:vector size="20" baseType="lpstr">
      <vt:lpstr>Corbel</vt:lpstr>
      <vt:lpstr>Arial</vt:lpstr>
      <vt:lpstr>Wingdings 2</vt:lpstr>
      <vt:lpstr>Verdana</vt:lpstr>
      <vt:lpstr>Calibri</vt:lpstr>
      <vt:lpstr>Gill Sans MT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Изменение имен прилагательных </vt:lpstr>
      <vt:lpstr>Слайд 2</vt:lpstr>
      <vt:lpstr>Слайд 3</vt:lpstr>
      <vt:lpstr>Слайд 4</vt:lpstr>
      <vt:lpstr>Слайд 5</vt:lpstr>
      <vt:lpstr>         Б…рёзов…   рощ. . , одн. . летн… растение,   в. . сточный в. . тер,  в. . сенн. .   п. . года, ов…щной   м. . газин,    ст…личн. .     м ..тро, ф…вральск. .      праз. . ник. 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Изменение имен прилагательных</dc:title>
  <dc:creator>Никита</dc:creator>
  <cp:lastModifiedBy>111</cp:lastModifiedBy>
  <cp:revision>3</cp:revision>
  <dcterms:created xsi:type="dcterms:W3CDTF">2013-03-18T04:54:25Z</dcterms:created>
  <dcterms:modified xsi:type="dcterms:W3CDTF">2013-04-07T17:06:07Z</dcterms:modified>
</cp:coreProperties>
</file>