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61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2F36-131B-4C68-96DA-A9C64CAD7709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3FC0DC-50D2-4CB8-BCAF-9C81DDB0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2F36-131B-4C68-96DA-A9C64CAD7709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C0DC-50D2-4CB8-BCAF-9C81DDB0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2F36-131B-4C68-96DA-A9C64CAD7709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C0DC-50D2-4CB8-BCAF-9C81DDB0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07D2F36-131B-4C68-96DA-A9C64CAD7709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43FC0DC-50D2-4CB8-BCAF-9C81DDB0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2F36-131B-4C68-96DA-A9C64CAD7709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C0DC-50D2-4CB8-BCAF-9C81DDB0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2F36-131B-4C68-96DA-A9C64CAD7709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C0DC-50D2-4CB8-BCAF-9C81DDB0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C0DC-50D2-4CB8-BCAF-9C81DDB0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2F36-131B-4C68-96DA-A9C64CAD7709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2F36-131B-4C68-96DA-A9C64CAD7709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C0DC-50D2-4CB8-BCAF-9C81DDB0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2F36-131B-4C68-96DA-A9C64CAD7709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C0DC-50D2-4CB8-BCAF-9C81DDB0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07D2F36-131B-4C68-96DA-A9C64CAD7709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43FC0DC-50D2-4CB8-BCAF-9C81DDB0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2F36-131B-4C68-96DA-A9C64CAD7709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3FC0DC-50D2-4CB8-BCAF-9C81DDB0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07D2F36-131B-4C68-96DA-A9C64CAD7709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43FC0DC-50D2-4CB8-BCAF-9C81DDB0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178592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rgbClr val="FF0000"/>
                </a:solidFill>
              </a:rPr>
              <a:t>       Изложение «Первые школы»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1214422"/>
            <a:ext cx="8258204" cy="4911741"/>
          </a:xfrm>
        </p:spPr>
        <p:txBody>
          <a:bodyPr>
            <a:normAutofit lnSpcReduction="10000"/>
          </a:bodyPr>
          <a:lstStyle/>
          <a:p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Он </a:t>
            </a:r>
            <a:r>
              <a:rPr lang="ru-RU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построил город на </a:t>
            </a:r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болоте.</a:t>
            </a:r>
            <a:endParaRPr lang="ru-RU" sz="4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Создал армию и флот</a:t>
            </a:r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Он </a:t>
            </a:r>
            <a:r>
              <a:rPr lang="ru-RU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стал первым императором, наше государство стали называть империей.</a:t>
            </a:r>
          </a:p>
          <a:p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Учил студентов за границей.</a:t>
            </a:r>
          </a:p>
          <a:p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 </a:t>
            </a:r>
            <a:r>
              <a:rPr lang="ru-RU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XVIII века ввел новый </a:t>
            </a:r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календарь.</a:t>
            </a:r>
            <a:endParaRPr lang="ru-RU" sz="4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   О ком идет речь?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ётр I Алексеевич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620688"/>
            <a:ext cx="4536098" cy="592933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544522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8800" dirty="0" smtClean="0">
                <a:solidFill>
                  <a:srgbClr val="FF0000"/>
                </a:solidFill>
              </a:rPr>
              <a:t>Петр </a:t>
            </a:r>
            <a:r>
              <a:rPr lang="en-US" sz="8800" dirty="0" smtClean="0">
                <a:solidFill>
                  <a:srgbClr val="FF0000"/>
                </a:solidFill>
              </a:rPr>
              <a:t>I</a:t>
            </a:r>
            <a:endParaRPr lang="ru-RU" sz="8800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File:Spb coll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75660"/>
            <a:ext cx="5929354" cy="6487048"/>
          </a:xfrm>
          <a:prstGeom prst="rect">
            <a:avLst/>
          </a:prstGeom>
          <a:noFill/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-124948" y="5214950"/>
            <a:ext cx="9268948" cy="14465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Люблю тебя, Петра творенье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…”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dirty="0">
                <a:solidFill>
                  <a:srgbClr val="00B050"/>
                </a:solidFill>
                <a:latin typeface="Calibri"/>
                <a:ea typeface="Times New Roman" pitchFamily="18" charset="0"/>
                <a:cs typeface="Arial" pitchFamily="34" charset="0"/>
              </a:rPr>
              <a:t> </a:t>
            </a:r>
            <a:r>
              <a:rPr lang="ru-RU" sz="4400" b="1" dirty="0" smtClean="0">
                <a:solidFill>
                  <a:srgbClr val="00B050"/>
                </a:solidFill>
                <a:latin typeface="Calibri"/>
                <a:ea typeface="Times New Roman" pitchFamily="18" charset="0"/>
                <a:cs typeface="Arial" pitchFamily="34" charset="0"/>
              </a:rPr>
              <a:t>                                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А.С.Пушкин.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Bronze Horseman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428604"/>
            <a:ext cx="4357718" cy="58044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4400" dirty="0" smtClean="0">
                <a:solidFill>
                  <a:srgbClr val="002060"/>
                </a:solidFill>
              </a:rPr>
              <a:t>Открытие </a:t>
            </a:r>
            <a:r>
              <a:rPr lang="ru-RU" sz="4400" dirty="0">
                <a:solidFill>
                  <a:srgbClr val="002060"/>
                </a:solidFill>
              </a:rPr>
              <a:t>первых </a:t>
            </a:r>
            <a:r>
              <a:rPr lang="ru-RU" sz="4400" dirty="0" smtClean="0">
                <a:solidFill>
                  <a:srgbClr val="002060"/>
                </a:solidFill>
              </a:rPr>
              <a:t>школ.</a:t>
            </a:r>
            <a:endParaRPr lang="ru-RU" sz="4400" dirty="0">
              <a:solidFill>
                <a:srgbClr val="00206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4400" dirty="0">
                <a:solidFill>
                  <a:srgbClr val="002060"/>
                </a:solidFill>
              </a:rPr>
              <a:t>Школа в </a:t>
            </a:r>
            <a:r>
              <a:rPr lang="ru-RU" sz="4400" dirty="0" smtClean="0">
                <a:solidFill>
                  <a:srgbClr val="002060"/>
                </a:solidFill>
              </a:rPr>
              <a:t>Серпухове.</a:t>
            </a:r>
            <a:endParaRPr lang="ru-RU" sz="4400" dirty="0">
              <a:solidFill>
                <a:srgbClr val="00206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4400" dirty="0">
                <a:solidFill>
                  <a:srgbClr val="002060"/>
                </a:solidFill>
              </a:rPr>
              <a:t>В школу под </a:t>
            </a:r>
            <a:r>
              <a:rPr lang="ru-RU" sz="4400" dirty="0" smtClean="0">
                <a:solidFill>
                  <a:srgbClr val="002060"/>
                </a:solidFill>
              </a:rPr>
              <a:t>ружьем.</a:t>
            </a:r>
            <a:endParaRPr lang="ru-RU" sz="4400" dirty="0">
              <a:solidFill>
                <a:srgbClr val="00206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4400" dirty="0">
                <a:solidFill>
                  <a:srgbClr val="002060"/>
                </a:solidFill>
              </a:rPr>
              <a:t>Сами в школу </a:t>
            </a:r>
            <a:r>
              <a:rPr lang="ru-RU" sz="4400" dirty="0" smtClean="0">
                <a:solidFill>
                  <a:srgbClr val="002060"/>
                </a:solidFill>
              </a:rPr>
              <a:t>бегут.</a:t>
            </a:r>
            <a:endParaRPr lang="ru-RU" sz="4400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4400" dirty="0">
                <a:solidFill>
                  <a:srgbClr val="002060"/>
                </a:solidFill>
              </a:rPr>
              <a:t>Визит </a:t>
            </a:r>
            <a:r>
              <a:rPr lang="ru-RU" sz="4400" dirty="0" smtClean="0">
                <a:solidFill>
                  <a:srgbClr val="002060"/>
                </a:solidFill>
              </a:rPr>
              <a:t>Петра. 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76270"/>
          </a:xfrm>
        </p:spPr>
        <p:txBody>
          <a:bodyPr>
            <a:normAutofit fontScale="90000"/>
          </a:bodyPr>
          <a:lstStyle/>
          <a:p>
            <a:r>
              <a:rPr lang="ru-RU" sz="6700" b="1" dirty="0" smtClean="0"/>
              <a:t>               </a:t>
            </a:r>
            <a:br>
              <a:rPr lang="ru-RU" sz="6700" b="1" dirty="0" smtClean="0"/>
            </a:br>
            <a:r>
              <a:rPr lang="ru-RU" sz="6700" b="1" dirty="0" smtClean="0"/>
              <a:t/>
            </a:r>
            <a:br>
              <a:rPr lang="ru-RU" sz="6700" b="1" dirty="0" smtClean="0"/>
            </a:br>
            <a:r>
              <a:rPr lang="ru-RU" sz="6700" b="1" dirty="0" smtClean="0"/>
              <a:t/>
            </a:r>
            <a:br>
              <a:rPr lang="ru-RU" sz="6700" b="1" dirty="0" smtClean="0"/>
            </a:br>
            <a:r>
              <a:rPr lang="ru-RU" sz="6700" b="1" dirty="0" smtClean="0"/>
              <a:t/>
            </a:r>
            <a:br>
              <a:rPr lang="ru-RU" sz="67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</a:t>
            </a:r>
            <a:r>
              <a:rPr lang="ru-RU" sz="6000" b="1" dirty="0" smtClean="0">
                <a:solidFill>
                  <a:srgbClr val="00B050"/>
                </a:solidFill>
              </a:rPr>
              <a:t>План.</a:t>
            </a:r>
            <a:endParaRPr lang="ru-RU" sz="6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14356"/>
            <a:ext cx="8643998" cy="5411807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tx2">
                    <a:lumMod val="10000"/>
                  </a:schemeClr>
                </a:solidFill>
              </a:rPr>
              <a:t>Буквы, ц</a:t>
            </a:r>
            <a:r>
              <a:rPr lang="ru-RU" sz="3600" dirty="0">
                <a:solidFill>
                  <a:srgbClr val="FF0000"/>
                </a:solidFill>
              </a:rPr>
              <a:t>и</a:t>
            </a:r>
            <a:r>
              <a:rPr lang="ru-RU" sz="3600" dirty="0">
                <a:solidFill>
                  <a:schemeClr val="tx2">
                    <a:lumMod val="10000"/>
                  </a:schemeClr>
                </a:solidFill>
              </a:rPr>
              <a:t>фры, гра</a:t>
            </a:r>
            <a:r>
              <a:rPr lang="ru-RU" sz="3600" dirty="0">
                <a:solidFill>
                  <a:srgbClr val="FF0000"/>
                </a:solidFill>
              </a:rPr>
              <a:t>мм</a:t>
            </a:r>
            <a:r>
              <a:rPr lang="ru-RU" sz="3600" dirty="0">
                <a:solidFill>
                  <a:schemeClr val="tx2">
                    <a:lumMod val="10000"/>
                  </a:schemeClr>
                </a:solidFill>
              </a:rPr>
              <a:t>атика, </a:t>
            </a:r>
            <a:r>
              <a:rPr lang="ru-RU" sz="3600" dirty="0">
                <a:solidFill>
                  <a:srgbClr val="FF0000"/>
                </a:solidFill>
              </a:rPr>
              <a:t>а</a:t>
            </a:r>
            <a:r>
              <a:rPr lang="ru-RU" sz="3600" dirty="0">
                <a:solidFill>
                  <a:schemeClr val="tx2">
                    <a:lumMod val="10000"/>
                  </a:schemeClr>
                </a:solidFill>
              </a:rPr>
              <a:t>р</a:t>
            </a:r>
            <a:r>
              <a:rPr lang="ru-RU" sz="3600" dirty="0">
                <a:solidFill>
                  <a:srgbClr val="FF0000"/>
                </a:solidFill>
              </a:rPr>
              <a:t>и</a:t>
            </a:r>
            <a:r>
              <a:rPr lang="ru-RU" sz="3600" dirty="0">
                <a:solidFill>
                  <a:schemeClr val="tx2">
                    <a:lumMod val="10000"/>
                  </a:schemeClr>
                </a:solidFill>
              </a:rPr>
              <a:t>фметика, г</a:t>
            </a:r>
            <a:r>
              <a:rPr lang="ru-RU" sz="3600" dirty="0">
                <a:solidFill>
                  <a:srgbClr val="FF0000"/>
                </a:solidFill>
              </a:rPr>
              <a:t>ео</a:t>
            </a:r>
            <a:r>
              <a:rPr lang="ru-RU" sz="3600" dirty="0">
                <a:solidFill>
                  <a:schemeClr val="tx2">
                    <a:lumMod val="10000"/>
                  </a:schemeClr>
                </a:solidFill>
              </a:rPr>
              <a:t>графия.</a:t>
            </a:r>
          </a:p>
          <a:p>
            <a:r>
              <a:rPr lang="ru-RU" sz="3600" dirty="0">
                <a:solidFill>
                  <a:schemeClr val="tx2">
                    <a:lumMod val="10000"/>
                  </a:schemeClr>
                </a:solidFill>
              </a:rPr>
              <a:t>Открылась, ребята не идут, отцы не верят.</a:t>
            </a:r>
          </a:p>
          <a:p>
            <a:r>
              <a:rPr lang="ru-RU" sz="3600" dirty="0">
                <a:solidFill>
                  <a:schemeClr val="tx2">
                    <a:lumMod val="10000"/>
                  </a:schemeClr>
                </a:solidFill>
              </a:rPr>
              <a:t>Ра</a:t>
            </a:r>
            <a:r>
              <a:rPr lang="ru-RU" sz="3600" dirty="0">
                <a:solidFill>
                  <a:srgbClr val="FF0000"/>
                </a:solidFill>
              </a:rPr>
              <a:t>сс</a:t>
            </a:r>
            <a:r>
              <a:rPr lang="ru-RU" sz="3600" dirty="0">
                <a:solidFill>
                  <a:schemeClr val="tx2">
                    <a:lumMod val="10000"/>
                  </a:schemeClr>
                </a:solidFill>
              </a:rPr>
              <a:t>ердился, в</a:t>
            </a:r>
            <a:r>
              <a:rPr lang="ru-RU" sz="3600" dirty="0">
                <a:solidFill>
                  <a:srgbClr val="FF0000"/>
                </a:solidFill>
              </a:rPr>
              <a:t>ое</a:t>
            </a:r>
            <a:r>
              <a:rPr lang="ru-RU" sz="3600" dirty="0">
                <a:solidFill>
                  <a:schemeClr val="tx2">
                    <a:lumMod val="10000"/>
                  </a:schemeClr>
                </a:solidFill>
              </a:rPr>
              <a:t>вода, г</a:t>
            </a:r>
            <a:r>
              <a:rPr lang="ru-RU" sz="3600" dirty="0">
                <a:solidFill>
                  <a:srgbClr val="FF0000"/>
                </a:solidFill>
              </a:rPr>
              <a:t>о</a:t>
            </a:r>
            <a:r>
              <a:rPr lang="ru-RU" sz="3600" dirty="0">
                <a:solidFill>
                  <a:schemeClr val="tx2">
                    <a:lumMod val="10000"/>
                  </a:schemeClr>
                </a:solidFill>
              </a:rPr>
              <a:t>сударю напишу, в</a:t>
            </a:r>
            <a:r>
              <a:rPr lang="ru-RU" sz="3600" dirty="0">
                <a:solidFill>
                  <a:srgbClr val="FF0000"/>
                </a:solidFill>
              </a:rPr>
              <a:t>е</a:t>
            </a:r>
            <a:r>
              <a:rPr lang="ru-RU" sz="3600" dirty="0">
                <a:solidFill>
                  <a:schemeClr val="tx2">
                    <a:lumMod val="10000"/>
                  </a:schemeClr>
                </a:solidFill>
              </a:rPr>
              <a:t>лел.</a:t>
            </a:r>
          </a:p>
          <a:p>
            <a:r>
              <a:rPr lang="ru-RU" sz="3600" dirty="0">
                <a:solidFill>
                  <a:schemeClr val="tx2">
                    <a:lumMod val="10000"/>
                  </a:schemeClr>
                </a:solidFill>
              </a:rPr>
              <a:t>Привыкли, н</a:t>
            </a:r>
            <a:r>
              <a:rPr lang="ru-RU" sz="3600" dirty="0">
                <a:solidFill>
                  <a:srgbClr val="FF0000"/>
                </a:solidFill>
              </a:rPr>
              <a:t>е</a:t>
            </a:r>
            <a:r>
              <a:rPr lang="ru-RU" sz="3600" dirty="0">
                <a:solidFill>
                  <a:schemeClr val="tx2">
                    <a:lumMod val="10000"/>
                  </a:schemeClr>
                </a:solidFill>
              </a:rPr>
              <a:t>деля, см</a:t>
            </a:r>
            <a:r>
              <a:rPr lang="ru-RU" sz="3600" dirty="0">
                <a:solidFill>
                  <a:srgbClr val="FF0000"/>
                </a:solidFill>
              </a:rPr>
              <a:t>и</a:t>
            </a:r>
            <a:r>
              <a:rPr lang="ru-RU" sz="3600" dirty="0">
                <a:solidFill>
                  <a:schemeClr val="tx2">
                    <a:lumMod val="10000"/>
                  </a:schemeClr>
                </a:solidFill>
              </a:rPr>
              <a:t>рились, пишут, слушают, д</a:t>
            </a:r>
            <a:r>
              <a:rPr lang="ru-RU" sz="3600" dirty="0">
                <a:solidFill>
                  <a:srgbClr val="FF0000"/>
                </a:solidFill>
              </a:rPr>
              <a:t>о</a:t>
            </a:r>
            <a:r>
              <a:rPr lang="ru-RU" sz="3600" dirty="0">
                <a:solidFill>
                  <a:schemeClr val="tx2">
                    <a:lumMod val="10000"/>
                  </a:schemeClr>
                </a:solidFill>
              </a:rPr>
              <a:t>волен, складывают.</a:t>
            </a:r>
          </a:p>
          <a:p>
            <a:r>
              <a:rPr lang="ru-RU" sz="3600" dirty="0">
                <a:solidFill>
                  <a:srgbClr val="FF0000"/>
                </a:solidFill>
              </a:rPr>
              <a:t>Т</a:t>
            </a:r>
            <a:r>
              <a:rPr lang="ru-RU" sz="3600" dirty="0">
                <a:solidFill>
                  <a:schemeClr val="tx2">
                    <a:lumMod val="10000"/>
                  </a:schemeClr>
                </a:solidFill>
              </a:rPr>
              <a:t>ула, решил зайти, п</a:t>
            </a:r>
            <a:r>
              <a:rPr lang="ru-RU" sz="3600" dirty="0">
                <a:solidFill>
                  <a:srgbClr val="FF0000"/>
                </a:solidFill>
              </a:rPr>
              <a:t>о</a:t>
            </a:r>
            <a:r>
              <a:rPr lang="ru-RU" sz="3600" dirty="0">
                <a:solidFill>
                  <a:schemeClr val="tx2">
                    <a:lumMod val="10000"/>
                  </a:schemeClr>
                </a:solidFill>
              </a:rPr>
              <a:t>хв</a:t>
            </a:r>
            <a:r>
              <a:rPr lang="ru-RU" sz="3600" dirty="0">
                <a:solidFill>
                  <a:srgbClr val="FF0000"/>
                </a:solidFill>
              </a:rPr>
              <a:t>а</a:t>
            </a:r>
            <a:r>
              <a:rPr lang="ru-RU" sz="3600" dirty="0">
                <a:solidFill>
                  <a:schemeClr val="tx2">
                    <a:lumMod val="10000"/>
                  </a:schemeClr>
                </a:solidFill>
              </a:rPr>
              <a:t>лил, худо без знающих людей.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96908"/>
          </a:xfrm>
        </p:spPr>
        <p:txBody>
          <a:bodyPr/>
          <a:lstStyle/>
          <a:p>
            <a:r>
              <a:rPr lang="ru-RU" dirty="0" smtClean="0"/>
              <a:t>          </a:t>
            </a:r>
            <a:r>
              <a:rPr lang="ru-RU" dirty="0" smtClean="0">
                <a:solidFill>
                  <a:srgbClr val="002060"/>
                </a:solidFill>
              </a:rPr>
              <a:t>Ключевые слова.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39</TotalTime>
  <Words>139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       Изложение «Первые школы»</vt:lpstr>
      <vt:lpstr>       О ком идет речь?</vt:lpstr>
      <vt:lpstr>Петр I</vt:lpstr>
      <vt:lpstr>Слайд 4</vt:lpstr>
      <vt:lpstr>Слайд 5</vt:lpstr>
      <vt:lpstr>                                                  План.</vt:lpstr>
      <vt:lpstr>          Ключевые слова.</vt:lpstr>
    </vt:vector>
  </TitlesOfParts>
  <Company>МБОУ СОШ №21 г.Сальска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Алекс</cp:lastModifiedBy>
  <cp:revision>5</cp:revision>
  <dcterms:created xsi:type="dcterms:W3CDTF">2013-04-02T05:24:36Z</dcterms:created>
  <dcterms:modified xsi:type="dcterms:W3CDTF">2013-04-06T15:13:27Z</dcterms:modified>
</cp:coreProperties>
</file>