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6" r:id="rId4"/>
    <p:sldId id="259" r:id="rId5"/>
    <p:sldId id="265" r:id="rId6"/>
    <p:sldId id="266" r:id="rId7"/>
    <p:sldId id="276" r:id="rId8"/>
    <p:sldId id="267" r:id="rId9"/>
    <p:sldId id="268" r:id="rId10"/>
    <p:sldId id="269" r:id="rId11"/>
    <p:sldId id="270" r:id="rId12"/>
    <p:sldId id="275" r:id="rId13"/>
    <p:sldId id="271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660"/>
  </p:normalViewPr>
  <p:slideViewPr>
    <p:cSldViewPr>
      <p:cViewPr>
        <p:scale>
          <a:sx n="60" d="100"/>
          <a:sy n="60" d="100"/>
        </p:scale>
        <p:origin x="-156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D3A9EC-7675-4B9E-BCFF-AB961745ABB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EFB2FD-BFEA-4EA2-8AE9-2E3A25AA9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10.gif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static.ozone.ru/multimedia/books_covers/1003852781.jpg"/>
          <p:cNvPicPr>
            <a:picLocks noChangeAspect="1" noChangeArrowheads="1"/>
          </p:cNvPicPr>
          <p:nvPr/>
        </p:nvPicPr>
        <p:blipFill>
          <a:blip r:embed="rId2" cstate="screen"/>
          <a:srcRect l="36087" t="30474" r="9781" b="4194"/>
          <a:stretch>
            <a:fillRect/>
          </a:stretch>
        </p:blipFill>
        <p:spPr bwMode="auto">
          <a:xfrm>
            <a:off x="4499992" y="836712"/>
            <a:ext cx="439043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45720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8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декабря</a:t>
            </a:r>
            <a:endParaRPr lang="ru-RU" sz="8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www.znaikak.ru/design/pic/visred/1237%20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60648"/>
            <a:ext cx="7704856" cy="50405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452320" y="580526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900igr.net/datai/okruzhajuschij-mir/Znaki/0017-023-Nam-neobkhodimy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0"/>
            <a:ext cx="4896544" cy="550861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211960" y="2348880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1960" y="3356992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11960" y="4437112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84368" y="6165304"/>
            <a:ext cx="97160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cs303910.vkontakte.ru/u52977505/-14/x_79f0df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76672"/>
            <a:ext cx="7225869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6165304"/>
            <a:ext cx="93610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84368" y="6165304"/>
            <a:ext cx="97160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gallery.forum-grad.ru/files/4/1/2/8/0/1372p1.jpg"/>
          <p:cNvPicPr>
            <a:picLocks noChangeAspect="1" noChangeArrowheads="1"/>
          </p:cNvPicPr>
          <p:nvPr/>
        </p:nvPicPr>
        <p:blipFill>
          <a:blip r:embed="rId2" cstate="screen"/>
          <a:srcRect b="4801"/>
          <a:stretch>
            <a:fillRect/>
          </a:stretch>
        </p:blipFill>
        <p:spPr bwMode="auto">
          <a:xfrm>
            <a:off x="899592" y="260648"/>
            <a:ext cx="7462700" cy="5328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8" y="6165304"/>
            <a:ext cx="1008112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6165304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6165304"/>
            <a:ext cx="108012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900igr.net/datai/russkij-jazyk/Russkij-jazyk/0012-030-Pero-po-latyni-budet-pen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404664"/>
            <a:ext cx="6360393" cy="506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.rus.ec/i/43/153043/i009-001-2297509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2088231" cy="158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herisoure.narod.ru/imagescont/61.jpg"/>
          <p:cNvPicPr>
            <a:picLocks noChangeAspect="1" noChangeArrowheads="1"/>
          </p:cNvPicPr>
          <p:nvPr/>
        </p:nvPicPr>
        <p:blipFill>
          <a:blip r:embed="rId3" cstate="screen"/>
          <a:srcRect l="6036" t="7467" r="4935" b="8535"/>
          <a:stretch>
            <a:fillRect/>
          </a:stretch>
        </p:blipFill>
        <p:spPr bwMode="auto">
          <a:xfrm>
            <a:off x="2555776" y="476672"/>
            <a:ext cx="1918713" cy="141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ulyanovskcity.ru/images/news/082948_72_56441129_696552.jpg"/>
          <p:cNvPicPr>
            <a:picLocks noChangeAspect="1" noChangeArrowheads="1"/>
          </p:cNvPicPr>
          <p:nvPr/>
        </p:nvPicPr>
        <p:blipFill>
          <a:blip r:embed="rId4" cstate="screen"/>
          <a:srcRect b="19675"/>
          <a:stretch>
            <a:fillRect/>
          </a:stretch>
        </p:blipFill>
        <p:spPr bwMode="auto">
          <a:xfrm>
            <a:off x="4644008" y="476672"/>
            <a:ext cx="1975182" cy="152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ambientevirtual.org.br/wp-content/uploads/2010/09/calendario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1712" y="33265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507364">
            <a:off x="7520218" y="882075"/>
            <a:ext cx="842429" cy="56954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пятница</a:t>
            </a:r>
            <a:endParaRPr lang="ru-RU" sz="1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2" descr="http://www.vestihasan.ru/files/news/43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234888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globalist.org.ua/images/77405_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2492896"/>
            <a:ext cx="2308548" cy="146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znaikak.ru/design/pic/visred/1237%2001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2420888"/>
            <a:ext cx="2376264" cy="155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900igr.net/datai/okruzhajuschij-mir/Znaki/0017-023-Nam-neobkhodimy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4437112"/>
            <a:ext cx="1768196" cy="1989221"/>
          </a:xfrm>
          <a:prstGeom prst="rect">
            <a:avLst/>
          </a:prstGeom>
          <a:noFill/>
        </p:spPr>
      </p:pic>
      <p:pic>
        <p:nvPicPr>
          <p:cNvPr id="13" name="Picture 2" descr="http://cs303910.vkontakte.ru/u52977505/-14/x_79f0dfcd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31840" y="4581128"/>
            <a:ext cx="2199178" cy="1512168"/>
          </a:xfrm>
          <a:prstGeom prst="rect">
            <a:avLst/>
          </a:prstGeom>
          <a:noFill/>
        </p:spPr>
      </p:pic>
      <p:pic>
        <p:nvPicPr>
          <p:cNvPr id="14" name="Picture 2" descr="http://900igr.net/datai/russkij-jazyk/Russkij-jazyk/0012-030-Pero-po-latyni-budet-penna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28184" y="4581128"/>
            <a:ext cx="2111921" cy="168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1187624" y="530120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87624" y="566124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87624" y="602128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http://sheg-school1.edu.tomsk.ru/files/Image/umniki%20i%20umnic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4634" cy="685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547664" y="332656"/>
            <a:ext cx="6192688" cy="1440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д</a:t>
            </a:r>
            <a:r>
              <a:rPr lang="ru-RU" sz="4800" b="1" u="sng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е</a:t>
            </a:r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к</a:t>
            </a:r>
            <a:r>
              <a:rPr lang="ru-RU" sz="4800" b="1" u="sng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</a:t>
            </a:r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бря.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Кла</a:t>
            </a:r>
            <a:r>
              <a:rPr lang="ru-RU" sz="4800" b="1" u="sng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сс</a:t>
            </a:r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ная р</a:t>
            </a:r>
            <a:r>
              <a:rPr lang="ru-RU" sz="4800" b="1" u="sng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</a:t>
            </a:r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бота.</a:t>
            </a:r>
            <a:endParaRPr lang="ru-RU" sz="48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20486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Н М Л Р Й</a:t>
            </a:r>
            <a:endParaRPr lang="ru-RU" sz="5400" dirty="0"/>
          </a:p>
        </p:txBody>
      </p:sp>
      <p:pic>
        <p:nvPicPr>
          <p:cNvPr id="7" name="Picture 3" descr="http://www.proshkolu.ru/content/media/pic/std/2000000/1221000/1220678-564137e4506ec0c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3861048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.rimg.info/1d1cb14688322e9518255a2dca8a655d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5432" y="3501008"/>
            <a:ext cx="2557048" cy="300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u="sng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Пятиминутка</a:t>
            </a:r>
            <a:endParaRPr lang="ru-RU" sz="9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1297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Словарный диктант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картинкам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058173">
            <a:off x="198251" y="1213956"/>
            <a:ext cx="504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58173">
            <a:off x="5526843" y="4814355"/>
            <a:ext cx="504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500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25657">
            <a:off x="525104" y="4541892"/>
            <a:ext cx="504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500" i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795858">
            <a:off x="8020028" y="1579861"/>
            <a:ext cx="70654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1988840"/>
            <a:ext cx="875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5085184"/>
            <a:ext cx="825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i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268760"/>
            <a:ext cx="875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1412776"/>
            <a:ext cx="1290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9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.rus.ec/i/43/153043/i009-001-2297509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3660" y="218444"/>
            <a:ext cx="7433004" cy="500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herisoure.narod.ru/imagescont/61.jpg"/>
          <p:cNvPicPr>
            <a:picLocks noChangeAspect="1" noChangeArrowheads="1"/>
          </p:cNvPicPr>
          <p:nvPr/>
        </p:nvPicPr>
        <p:blipFill>
          <a:blip r:embed="rId2" cstate="screen"/>
          <a:srcRect l="6036" t="7467" r="4935" b="8535"/>
          <a:stretch>
            <a:fillRect/>
          </a:stretch>
        </p:blipFill>
        <p:spPr bwMode="auto">
          <a:xfrm>
            <a:off x="899592" y="188640"/>
            <a:ext cx="7200800" cy="531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://www.ulyanovskcity.ru/images/news/082948_72_56441129_696552.jpg"/>
          <p:cNvPicPr>
            <a:picLocks noChangeAspect="1" noChangeArrowheads="1"/>
          </p:cNvPicPr>
          <p:nvPr/>
        </p:nvPicPr>
        <p:blipFill>
          <a:blip r:embed="rId2" cstate="screen"/>
          <a:srcRect b="19675"/>
          <a:stretch>
            <a:fillRect/>
          </a:stretch>
        </p:blipFill>
        <p:spPr bwMode="auto">
          <a:xfrm>
            <a:off x="1187624" y="404664"/>
            <a:ext cx="694373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32040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5877272"/>
            <a:ext cx="86409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://www.ambientevirtual.org.br/wp-content/uploads/2010/09/calendari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0"/>
            <a:ext cx="7560840" cy="56706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507364">
            <a:off x="3631267" y="1561922"/>
            <a:ext cx="2712662" cy="15373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пятница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5949280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www.vestihasan.ru/files/news/4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60648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58772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8772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8772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8772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58772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globalist.org.ua/images/77405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76371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 пожаловать!</dc:creator>
  <cp:lastModifiedBy>Добро пожаловать!</cp:lastModifiedBy>
  <cp:revision>20</cp:revision>
  <dcterms:created xsi:type="dcterms:W3CDTF">2012-12-13T16:12:14Z</dcterms:created>
  <dcterms:modified xsi:type="dcterms:W3CDTF">2013-04-08T14:19:07Z</dcterms:modified>
</cp:coreProperties>
</file>