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41DF-11B4-4B23-9BB0-FB06148D961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67C3-1051-4F7F-A96A-04FA22931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828800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Широкая масленица</a:t>
            </a: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66"/>
            <a:ext cx="6915176" cy="52816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Перетягивание</a:t>
            </a:r>
            <a:r>
              <a:rPr lang="ru-RU" dirty="0" smtClean="0"/>
              <a:t> каната. Девчонки победили!!!</a:t>
            </a:r>
            <a:endParaRPr lang="ru-RU" dirty="0"/>
          </a:p>
        </p:txBody>
      </p:sp>
      <p:pic>
        <p:nvPicPr>
          <p:cNvPr id="1026" name="Picture 2" descr="C:\Users\User\Desktop\Масленица 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702" y="1938236"/>
            <a:ext cx="5581996" cy="418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Приходите, заходите </a:t>
            </a:r>
            <a:br>
              <a:rPr lang="ru-RU" b="1" i="1" dirty="0" smtClean="0"/>
            </a:br>
            <a:r>
              <a:rPr lang="ru-RU" b="1" i="1" dirty="0" smtClean="0"/>
              <a:t>На румяные блины.</a:t>
            </a:r>
            <a:br>
              <a:rPr lang="ru-RU" b="1" i="1" dirty="0" smtClean="0"/>
            </a:br>
            <a:r>
              <a:rPr lang="ru-RU" b="1" i="1" dirty="0" smtClean="0"/>
              <a:t>Нынче </a:t>
            </a:r>
            <a:r>
              <a:rPr lang="ru-RU" b="1" i="1" dirty="0" err="1" smtClean="0"/>
              <a:t>Маслена</a:t>
            </a:r>
            <a:r>
              <a:rPr lang="ru-RU" b="1" i="1" dirty="0" smtClean="0"/>
              <a:t> неделя –</a:t>
            </a:r>
          </a:p>
          <a:p>
            <a:r>
              <a:rPr lang="ru-RU" b="1" i="1" dirty="0" smtClean="0"/>
              <a:t> Будьте счастливы, как мы! </a:t>
            </a:r>
            <a:endParaRPr lang="ru-RU" b="1" i="1" dirty="0"/>
          </a:p>
        </p:txBody>
      </p:sp>
      <p:pic>
        <p:nvPicPr>
          <p:cNvPr id="2050" name="Picture 2" descr="C:\Users\User\Desktop\Масленица 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300" y="2543709"/>
            <a:ext cx="3521075" cy="263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0120" y="1571612"/>
            <a:ext cx="8183880" cy="2428892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Веселей играй, гармошка,</a:t>
            </a:r>
            <a:br>
              <a:rPr lang="ru-RU" sz="4000" dirty="0" smtClean="0"/>
            </a:br>
            <a:r>
              <a:rPr lang="ru-RU" sz="4000" dirty="0" smtClean="0"/>
              <a:t>Масленица, не грусти!</a:t>
            </a:r>
            <a:br>
              <a:rPr lang="ru-RU" sz="4000" dirty="0" smtClean="0"/>
            </a:br>
            <a:r>
              <a:rPr lang="ru-RU" sz="4000" dirty="0" smtClean="0"/>
              <a:t>Приходи, весна, скорее,</a:t>
            </a:r>
            <a:br>
              <a:rPr lang="ru-RU" sz="4000" dirty="0" smtClean="0"/>
            </a:br>
            <a:r>
              <a:rPr lang="ru-RU" sz="4000" dirty="0" smtClean="0"/>
              <a:t>Зиму прочь от нас гони!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183880" cy="5286412"/>
          </a:xfrm>
        </p:spPr>
        <p:txBody>
          <a:bodyPr/>
          <a:lstStyle/>
          <a:p>
            <a:r>
              <a:rPr lang="ru-RU" sz="4000" i="1" dirty="0" smtClean="0"/>
              <a:t>Весна, весна красная!</a:t>
            </a:r>
          </a:p>
          <a:p>
            <a:r>
              <a:rPr lang="ru-RU" sz="4000" i="1" dirty="0" smtClean="0"/>
              <a:t>Приди , весна,  с радостью!</a:t>
            </a:r>
          </a:p>
          <a:p>
            <a:r>
              <a:rPr lang="ru-RU" sz="4000" i="1" dirty="0" smtClean="0"/>
              <a:t>С радостью, с радостью,</a:t>
            </a:r>
          </a:p>
          <a:p>
            <a:r>
              <a:rPr lang="ru-RU" sz="4000" i="1" dirty="0" smtClean="0"/>
              <a:t>С великой милостью!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Масленица\Масленица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702" y="1938236"/>
            <a:ext cx="5581996" cy="418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Зима пытается сопротивляться!</a:t>
            </a:r>
          </a:p>
          <a:p>
            <a:r>
              <a:rPr lang="ru-RU" i="1" dirty="0" smtClean="0"/>
              <a:t>Мороз последний зарумянил щёки!</a:t>
            </a:r>
          </a:p>
          <a:p>
            <a:r>
              <a:rPr lang="ru-RU" i="1" dirty="0" smtClean="0"/>
              <a:t>Но все на масленицу веселятся!</a:t>
            </a:r>
          </a:p>
          <a:p>
            <a:r>
              <a:rPr lang="ru-RU" i="1" dirty="0" smtClean="0"/>
              <a:t> Так повелось уж со времён далёких! </a:t>
            </a:r>
            <a:endParaRPr lang="ru-RU" i="1" dirty="0"/>
          </a:p>
        </p:txBody>
      </p:sp>
      <p:pic>
        <p:nvPicPr>
          <p:cNvPr id="3074" name="Picture 2" descr="C:\Users\User\Desktop\Масленица\Масленица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496"/>
            <a:ext cx="3930650" cy="337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Масленица\Масленица 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1848"/>
            <a:ext cx="3521075" cy="2642667"/>
          </a:xfrm>
          <a:prstGeom prst="rect">
            <a:avLst/>
          </a:prstGeom>
          <a:noFill/>
        </p:spPr>
      </p:pic>
      <p:pic>
        <p:nvPicPr>
          <p:cNvPr id="4100" name="Picture 4" descr="C:\Users\User\Desktop\Масленица\Масленица 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92917" y="1668621"/>
            <a:ext cx="3291840" cy="4389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подружки </a:t>
            </a:r>
            <a:r>
              <a:rPr lang="ru-RU" dirty="0" err="1" smtClean="0"/>
              <a:t>веселушки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Весёлые </a:t>
            </a:r>
            <a:r>
              <a:rPr lang="ru-RU" sz="4800" b="1" i="1" dirty="0" err="1" smtClean="0"/>
              <a:t>соревно</a:t>
            </a:r>
            <a:endParaRPr lang="ru-RU" sz="4800" b="1" i="1" dirty="0" smtClean="0"/>
          </a:p>
          <a:p>
            <a:r>
              <a:rPr lang="ru-RU" sz="4800" b="1" i="1" dirty="0" err="1" smtClean="0"/>
              <a:t>вания</a:t>
            </a:r>
            <a:endParaRPr lang="ru-RU" sz="4800" b="1" i="1" dirty="0"/>
          </a:p>
        </p:txBody>
      </p:sp>
      <p:pic>
        <p:nvPicPr>
          <p:cNvPr id="5122" name="Picture 2" descr="C:\Users\User\Desktop\Масленица\Масленица 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92917" y="1668621"/>
            <a:ext cx="329184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6838976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Масленица\Масленица 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214554"/>
            <a:ext cx="2926499" cy="3410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214554"/>
            <a:ext cx="5357818" cy="28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понедельник с ясной </a:t>
            </a:r>
          </a:p>
          <a:p>
            <a:r>
              <a:rPr lang="ru-RU" sz="3600" dirty="0" smtClean="0"/>
              <a:t>зорьки</a:t>
            </a:r>
            <a:br>
              <a:rPr lang="ru-RU" sz="3600" dirty="0" smtClean="0"/>
            </a:br>
            <a:r>
              <a:rPr lang="ru-RU" sz="3600" dirty="0" smtClean="0"/>
              <a:t>Все катаются на горке,</a:t>
            </a:r>
            <a:br>
              <a:rPr lang="ru-RU" sz="3600" dirty="0" smtClean="0"/>
            </a:br>
            <a:r>
              <a:rPr lang="ru-RU" sz="3600" dirty="0" smtClean="0"/>
              <a:t>Яства всякие жуют,</a:t>
            </a:r>
            <a:br>
              <a:rPr lang="ru-RU" sz="3600" dirty="0" smtClean="0"/>
            </a:br>
            <a:r>
              <a:rPr lang="ru-RU" sz="3600" dirty="0" smtClean="0"/>
              <a:t>Громко песенки поют!!!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43512"/>
            <a:ext cx="8183880" cy="1051560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Русские красавицы!!!</a:t>
            </a:r>
            <a:endParaRPr lang="ru-RU" sz="4800" i="1" dirty="0"/>
          </a:p>
        </p:txBody>
      </p:sp>
      <p:pic>
        <p:nvPicPr>
          <p:cNvPr id="7170" name="Picture 2" descr="C:\Users\User\Desktop\Масленица\Масленица 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817" y="1668621"/>
            <a:ext cx="3291840" cy="4389120"/>
          </a:xfrm>
          <a:prstGeom prst="rect">
            <a:avLst/>
          </a:prstGeom>
          <a:noFill/>
        </p:spPr>
      </p:pic>
      <p:pic>
        <p:nvPicPr>
          <p:cNvPr id="7171" name="Picture 3" descr="C:\Users\User\Desktop\Масленица\Масленица 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92917" y="1668621"/>
            <a:ext cx="329184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5286388"/>
            <a:ext cx="8215338" cy="105156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i="1" dirty="0" smtClean="0"/>
              <a:t>Шар желаний!!!</a:t>
            </a:r>
            <a:endParaRPr lang="ru-RU" i="1" dirty="0"/>
          </a:p>
        </p:txBody>
      </p:sp>
      <p:pic>
        <p:nvPicPr>
          <p:cNvPr id="8194" name="Picture 2" descr="C:\Users\User\Desktop\Масленица\Масленица 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3140869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71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Широкая масленица</vt:lpstr>
      <vt:lpstr>Слайд 2</vt:lpstr>
      <vt:lpstr>Слайд 3</vt:lpstr>
      <vt:lpstr>Слайд 4</vt:lpstr>
      <vt:lpstr>Слайд 5</vt:lpstr>
      <vt:lpstr>Мы подружки веселушки</vt:lpstr>
      <vt:lpstr>Слайд 7</vt:lpstr>
      <vt:lpstr>Русские красавицы!!!</vt:lpstr>
      <vt:lpstr>         Шар желаний!!!</vt:lpstr>
      <vt:lpstr>Перетягивание каната. Девчонки победили!!!</vt:lpstr>
      <vt:lpstr>Слайд 11</vt:lpstr>
      <vt:lpstr> Веселей играй, гармошка, Масленица, не грусти! Приходи, весна, скорее, Зиму прочь от нас гони!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User</dc:creator>
  <cp:lastModifiedBy>User</cp:lastModifiedBy>
  <cp:revision>22</cp:revision>
  <dcterms:created xsi:type="dcterms:W3CDTF">2013-04-03T07:40:28Z</dcterms:created>
  <dcterms:modified xsi:type="dcterms:W3CDTF">2013-04-11T10:00:05Z</dcterms:modified>
</cp:coreProperties>
</file>