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0"/>
  </p:notesMasterIdLst>
  <p:sldIdLst>
    <p:sldId id="264" r:id="rId2"/>
    <p:sldId id="256" r:id="rId3"/>
    <p:sldId id="326" r:id="rId4"/>
    <p:sldId id="306" r:id="rId5"/>
    <p:sldId id="296" r:id="rId6"/>
    <p:sldId id="300" r:id="rId7"/>
    <p:sldId id="304" r:id="rId8"/>
    <p:sldId id="302" r:id="rId9"/>
    <p:sldId id="335" r:id="rId10"/>
    <p:sldId id="268" r:id="rId11"/>
    <p:sldId id="314" r:id="rId12"/>
    <p:sldId id="318" r:id="rId13"/>
    <p:sldId id="320" r:id="rId14"/>
    <p:sldId id="270" r:id="rId15"/>
    <p:sldId id="310" r:id="rId16"/>
    <p:sldId id="322" r:id="rId17"/>
    <p:sldId id="297" r:id="rId18"/>
    <p:sldId id="271" r:id="rId19"/>
    <p:sldId id="272" r:id="rId20"/>
    <p:sldId id="273" r:id="rId21"/>
    <p:sldId id="274" r:id="rId22"/>
    <p:sldId id="275" r:id="rId23"/>
    <p:sldId id="276" r:id="rId24"/>
    <p:sldId id="279" r:id="rId25"/>
    <p:sldId id="277" r:id="rId26"/>
    <p:sldId id="280" r:id="rId27"/>
    <p:sldId id="282" r:id="rId28"/>
    <p:sldId id="33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56" autoAdjust="0"/>
    <p:restoredTop sz="94586" autoAdjust="0"/>
  </p:normalViewPr>
  <p:slideViewPr>
    <p:cSldViewPr>
      <p:cViewPr>
        <p:scale>
          <a:sx n="50" d="100"/>
          <a:sy n="50" d="100"/>
        </p:scale>
        <p:origin x="-1728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3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79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D9D42-FE9E-4ED5-8259-EC3103C6DA8B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7FAA6-BAFE-4A6D-8348-82B56F9747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7FAA6-BAFE-4A6D-8348-82B56F97470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7FAA6-BAFE-4A6D-8348-82B56F974700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6989" y="928670"/>
            <a:ext cx="47868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 мире  слов 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6" y="1928804"/>
            <a:ext cx="821537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Методический  материал  к  занятиям  по  русскому  языку</a:t>
            </a:r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857498"/>
            <a:ext cx="85725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Тема «Многозначные  слова»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0431" y="4786322"/>
            <a:ext cx="35057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Выполнила</a:t>
            </a:r>
          </a:p>
          <a:p>
            <a:r>
              <a:rPr lang="ru-RU" dirty="0" smtClean="0"/>
              <a:t>Учительница  МБОУ  СОШ  №15</a:t>
            </a:r>
          </a:p>
          <a:p>
            <a:r>
              <a:rPr lang="ru-RU" dirty="0" smtClean="0"/>
              <a:t>Кравец  Людмила  </a:t>
            </a:r>
            <a:r>
              <a:rPr lang="ru-RU" dirty="0" err="1" smtClean="0"/>
              <a:t>Марьяновна</a:t>
            </a:r>
            <a:endParaRPr lang="ru-RU" dirty="0" smtClean="0"/>
          </a:p>
          <a:p>
            <a:r>
              <a:rPr lang="ru-RU" dirty="0" smtClean="0"/>
              <a:t>г.  Петропавловск – Камчатский</a:t>
            </a:r>
          </a:p>
          <a:p>
            <a:r>
              <a:rPr lang="ru-RU" dirty="0" smtClean="0"/>
              <a:t>2012  год 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КАРТИНКИ ИЗ ЛИНКОВ\-1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D:\КАРТИНКИ ИЗ ЛИНКОВ\-65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D:\КАРТИНКИ ИЗ ЛИНКОВ\-70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6125" y="0"/>
            <a:ext cx="925012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D:\КАРТИНКИ ИЗ ЛИНКОВ\-7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КАРТИНКИ ИЗ ЛИНКОВ\-5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D:\КАРТИНКИ ИЗ ЛИНКОВ\-60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D:\КАРТИНКИ ИЗ ЛИНКОВ\-7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КАРТИНКИ ИЗ ЛИНКОВ\-1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КАРТИНКИ ИЗ ЛИНКОВ\-15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КАРТИНКИ ИЗ ЛИНКОВ\-16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КАРТИНКИ ИЗ ЛИНКОВ\0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4" y="285728"/>
            <a:ext cx="1514475" cy="695325"/>
          </a:xfrm>
          <a:prstGeom prst="rect">
            <a:avLst/>
          </a:prstGeom>
          <a:noFill/>
        </p:spPr>
      </p:pic>
      <p:pic>
        <p:nvPicPr>
          <p:cNvPr id="2050" name="Picture 2" descr="D:\КАРТИНКИ ИЗ ЛИНКОВ\-40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071810"/>
            <a:ext cx="1500196" cy="441236"/>
          </a:xfrm>
          <a:prstGeom prst="rect">
            <a:avLst/>
          </a:prstGeom>
          <a:noFill/>
        </p:spPr>
      </p:pic>
      <p:pic>
        <p:nvPicPr>
          <p:cNvPr id="2051" name="Picture 3" descr="D:\КАРТИНКИ ИЗ ЛИНКОВ\-41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5" y="4500572"/>
            <a:ext cx="1581151" cy="352425"/>
          </a:xfrm>
          <a:prstGeom prst="rect">
            <a:avLst/>
          </a:prstGeom>
          <a:noFill/>
        </p:spPr>
      </p:pic>
      <p:pic>
        <p:nvPicPr>
          <p:cNvPr id="2052" name="Picture 4" descr="D:\КАРТИНКИ ИЗ ЛИНКОВ\-39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09" y="1071546"/>
            <a:ext cx="2076451" cy="381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2910" y="1500174"/>
            <a:ext cx="70723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-Дать  понятие  о  многозначно</a:t>
            </a:r>
            <a:r>
              <a:rPr lang="ru-RU" b="1" dirty="0" smtClean="0"/>
              <a:t>сти  слов .</a:t>
            </a:r>
          </a:p>
          <a:p>
            <a:r>
              <a:rPr lang="ru-RU" b="1" dirty="0" smtClean="0"/>
              <a:t>-Познакомить  детей  с  многозначными  словами , с  пословицами  других  народов </a:t>
            </a:r>
            <a:r>
              <a:rPr lang="ru-RU" dirty="0" smtClean="0"/>
              <a:t>.</a:t>
            </a:r>
          </a:p>
          <a:p>
            <a:r>
              <a:rPr lang="ru-RU" dirty="0" smtClean="0"/>
              <a:t>-Учить  употреблять   многозначные  слова  в  предложении .</a:t>
            </a:r>
          </a:p>
          <a:p>
            <a:r>
              <a:rPr lang="ru-RU" dirty="0" smtClean="0"/>
              <a:t>-Учить  детей  пользоваться  словарем  .  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28728" y="3500438"/>
            <a:ext cx="7215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-Воспитывать  у  детей  умение  внимательно  слушать .</a:t>
            </a:r>
          </a:p>
          <a:p>
            <a:r>
              <a:rPr lang="ru-RU" dirty="0" smtClean="0"/>
              <a:t>-Воспитывать   потребность  в  самостоятельном  добывании  знаний 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85917" y="4929200"/>
            <a:ext cx="71438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-Способствовать  развитию   зрительного  и  слухового  восприятия .</a:t>
            </a:r>
          </a:p>
          <a:p>
            <a:r>
              <a:rPr lang="ru-RU" dirty="0" smtClean="0"/>
              <a:t>-Обогащать  и  активизировать  словарный  запас  детей .</a:t>
            </a:r>
          </a:p>
          <a:p>
            <a:r>
              <a:rPr lang="ru-RU" dirty="0" smtClean="0"/>
              <a:t>-Развивать  у  детей   мышление , память   и  речь .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КАРТИНКИ ИЗ ЛИНКОВ\-17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484"/>
            <a:ext cx="9144000" cy="6849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КАРТИНКИ ИЗ ЛИНКОВ\-18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 ИЗ ЛИНКОВ\-38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04398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КАРТИНКИ ИЗ ЛИНКОВ\-19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КАРТИНКИ ИЗ ЛИНКОВ\-20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КАРТИНКИ ИЗ ЛИНКОВ\-2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7" y="1"/>
            <a:ext cx="9358347" cy="6896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КАРТИНКИ ИЗ ЛИНКОВ\-2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-27541"/>
            <a:ext cx="9143999" cy="6885541"/>
          </a:xfrm>
          <a:prstGeom prst="rect">
            <a:avLst/>
          </a:prstGeom>
          <a:noFill/>
        </p:spPr>
      </p:pic>
      <p:pic>
        <p:nvPicPr>
          <p:cNvPr id="3" name="Picture 2" descr="D:\КАРТИНКИ ИЗ ЛИНКОВ\-2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-27541"/>
            <a:ext cx="9143999" cy="6885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КАРТИНКИ ИЗ ЛИНКОВ\-2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" y="-27541"/>
            <a:ext cx="9143999" cy="6885541"/>
          </a:xfrm>
          <a:prstGeom prst="rect">
            <a:avLst/>
          </a:prstGeom>
          <a:noFill/>
        </p:spPr>
      </p:pic>
      <p:pic>
        <p:nvPicPr>
          <p:cNvPr id="2050" name="Picture 2" descr="D:\КАРТИНКИ ИЗ ЛИНКОВ\011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3" y="4000504"/>
            <a:ext cx="3714776" cy="2857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D:\КАРТИНКИ ИЗ ЛИНКОВ\-8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048" y="0"/>
            <a:ext cx="920104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D:\КАРТИНКИ ИЗ ЛИНКОВ\-79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"/>
            <a:ext cx="9144000" cy="6845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D:\КАРТИНКИ ИЗ ЛИНКОВ\-56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:\КАРТИНКИ ИЗ ЛИНКОВ\-45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896" y="0"/>
            <a:ext cx="918389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D:\КАРТИНКИ ИЗ ЛИНКОВ\-50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7930"/>
            <a:ext cx="9144000" cy="6955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D:\КАРТИНКИ ИЗ ЛИНКОВ\-5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D:\КАРТИНКИ ИЗ ЛИНКОВ\-5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708" y="0"/>
            <a:ext cx="919070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D:\КАРТИНКИ ИЗ ЛИНКОВ\10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1045</TotalTime>
  <Words>111</Words>
  <PresentationFormat>Экран (4:3)</PresentationFormat>
  <Paragraphs>20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Марьяновна</dc:creator>
  <cp:lastModifiedBy>Марьяновна</cp:lastModifiedBy>
  <cp:revision>163</cp:revision>
  <dcterms:created xsi:type="dcterms:W3CDTF">2012-11-24T14:55:52Z</dcterms:created>
  <dcterms:modified xsi:type="dcterms:W3CDTF">2013-04-11T16:28:11Z</dcterms:modified>
</cp:coreProperties>
</file>