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64" r:id="rId2"/>
    <p:sldId id="394" r:id="rId3"/>
    <p:sldId id="389" r:id="rId4"/>
    <p:sldId id="391" r:id="rId5"/>
    <p:sldId id="388" r:id="rId6"/>
    <p:sldId id="407" r:id="rId7"/>
    <p:sldId id="408" r:id="rId8"/>
    <p:sldId id="40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586" autoAdjust="0"/>
  </p:normalViewPr>
  <p:slideViewPr>
    <p:cSldViewPr>
      <p:cViewPr>
        <p:scale>
          <a:sx n="50" d="100"/>
          <a:sy n="5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9D42-FE9E-4ED5-8259-EC3103C6DA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FAA6-BAFE-4A6D-8348-82B56F974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89" y="928670"/>
            <a:ext cx="4786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 мире  слов 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6" y="1928804"/>
            <a:ext cx="82153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Методический  материал  к  занятиям  по  русскому  языку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49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Тема «Многозначные  слова»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1" y="4786322"/>
            <a:ext cx="3505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Учительница  МБОУ  СОШ  №15</a:t>
            </a:r>
          </a:p>
          <a:p>
            <a:r>
              <a:rPr lang="ru-RU" dirty="0" smtClean="0"/>
              <a:t>Кравец  Людмила  </a:t>
            </a:r>
            <a:r>
              <a:rPr lang="ru-RU" dirty="0" err="1" smtClean="0"/>
              <a:t>Марьяновна</a:t>
            </a:r>
            <a:endParaRPr lang="ru-RU" dirty="0" smtClean="0"/>
          </a:p>
          <a:p>
            <a:r>
              <a:rPr lang="ru-RU" dirty="0" smtClean="0"/>
              <a:t>г.  Петропавловск – Камчатский</a:t>
            </a:r>
          </a:p>
          <a:p>
            <a:r>
              <a:rPr lang="ru-RU" dirty="0" smtClean="0"/>
              <a:t>2012  год 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РТИНКИ ИЗ ЛИНКОВ\я5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ИЗ ЛИНКОВ\я5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2500305"/>
          </a:xfrm>
          <a:prstGeom prst="rect">
            <a:avLst/>
          </a:prstGeom>
          <a:noFill/>
        </p:spPr>
      </p:pic>
      <p:pic>
        <p:nvPicPr>
          <p:cNvPr id="1026" name="Picture 2" descr="D:\КАРТИНКИ ИЗ ЛИНКОВ\я7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3993577" cy="4429132"/>
          </a:xfrm>
          <a:prstGeom prst="rect">
            <a:avLst/>
          </a:prstGeom>
          <a:noFill/>
        </p:spPr>
      </p:pic>
      <p:pic>
        <p:nvPicPr>
          <p:cNvPr id="1027" name="Picture 3" descr="D:\КАРТИНКИ ИЗ ЛИНКОВ\я7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428868"/>
            <a:ext cx="5072067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 ИЗ ЛИНКОВ\я5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57388"/>
          </a:xfrm>
          <a:prstGeom prst="rect">
            <a:avLst/>
          </a:prstGeom>
          <a:noFill/>
        </p:spPr>
      </p:pic>
      <p:pic>
        <p:nvPicPr>
          <p:cNvPr id="4099" name="Picture 3" descr="D:\КАРТИНКИ ИЗ ЛИНКОВ\я7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3071802" cy="5000636"/>
          </a:xfrm>
          <a:prstGeom prst="rect">
            <a:avLst/>
          </a:prstGeom>
          <a:noFill/>
        </p:spPr>
      </p:pic>
      <p:pic>
        <p:nvPicPr>
          <p:cNvPr id="4100" name="Picture 4" descr="D:\КАРТИНКИ ИЗ ЛИНКОВ\019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3500462" cy="5000636"/>
          </a:xfrm>
          <a:prstGeom prst="rect">
            <a:avLst/>
          </a:prstGeom>
          <a:noFill/>
        </p:spPr>
      </p:pic>
      <p:pic>
        <p:nvPicPr>
          <p:cNvPr id="2050" name="Picture 2" descr="D:\КАРТИНКИ ИЗ ЛИНКОВ\я7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5738" y="1857364"/>
            <a:ext cx="255826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ИЗ ЛИНКОВ\я6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4"/>
            <a:ext cx="4143372" cy="3929066"/>
          </a:xfrm>
          <a:prstGeom prst="rect">
            <a:avLst/>
          </a:prstGeom>
          <a:noFill/>
        </p:spPr>
      </p:pic>
      <p:pic>
        <p:nvPicPr>
          <p:cNvPr id="1027" name="Picture 3" descr="D:\КАРТИНКИ ИЗ ЛИНКОВ\я7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5286380" cy="3857628"/>
          </a:xfrm>
          <a:prstGeom prst="rect">
            <a:avLst/>
          </a:prstGeom>
          <a:noFill/>
        </p:spPr>
      </p:pic>
      <p:pic>
        <p:nvPicPr>
          <p:cNvPr id="1028" name="Picture 4" descr="D:\КАРТИНКИ ИЗ ЛИНКОВ\я6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01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 ИЗ ЛИНКОВ\.и7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РТИНКИ ИЗ ЛИНКОВ\.и8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ьяновна\Desktop\К. Л. М\оп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33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Марьяновна</dc:creator>
  <cp:lastModifiedBy>Марьяновна</cp:lastModifiedBy>
  <cp:revision>162</cp:revision>
  <dcterms:created xsi:type="dcterms:W3CDTF">2012-11-24T14:55:52Z</dcterms:created>
  <dcterms:modified xsi:type="dcterms:W3CDTF">2013-04-11T17:18:29Z</dcterms:modified>
</cp:coreProperties>
</file>