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64" r:id="rId2"/>
    <p:sldId id="326" r:id="rId3"/>
    <p:sldId id="357" r:id="rId4"/>
    <p:sldId id="266" r:id="rId5"/>
    <p:sldId id="278" r:id="rId6"/>
    <p:sldId id="263" r:id="rId7"/>
    <p:sldId id="345" r:id="rId8"/>
    <p:sldId id="346" r:id="rId9"/>
    <p:sldId id="34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94586" autoAdjust="0"/>
  </p:normalViewPr>
  <p:slideViewPr>
    <p:cSldViewPr>
      <p:cViewPr>
        <p:scale>
          <a:sx n="50" d="100"/>
          <a:sy n="50" d="100"/>
        </p:scale>
        <p:origin x="-146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9D42-FE9E-4ED5-8259-EC3103C6DA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FAA6-BAFE-4A6D-8348-82B56F974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89" y="928670"/>
            <a:ext cx="4786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 мире  слов 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6" y="1928804"/>
            <a:ext cx="82153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Методический  материал  к  занятиям  по  русскому  языку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49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Тема «Многозначные  слова»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1" y="4786322"/>
            <a:ext cx="3505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Учительница  МБОУ  СОШ  №15</a:t>
            </a:r>
          </a:p>
          <a:p>
            <a:r>
              <a:rPr lang="ru-RU" dirty="0" smtClean="0"/>
              <a:t>Кравец  Людмила  </a:t>
            </a:r>
            <a:r>
              <a:rPr lang="ru-RU" dirty="0" err="1" smtClean="0"/>
              <a:t>Марьяновна</a:t>
            </a:r>
            <a:endParaRPr lang="ru-RU" dirty="0" smtClean="0"/>
          </a:p>
          <a:p>
            <a:r>
              <a:rPr lang="ru-RU" dirty="0" smtClean="0"/>
              <a:t>г.  Петропавловск – Камчатский</a:t>
            </a:r>
          </a:p>
          <a:p>
            <a:r>
              <a:rPr lang="ru-RU" dirty="0" smtClean="0"/>
              <a:t>2012  год 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КАРТИНКИ ИЗ ЛИНКОВ\-7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4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ИЗ ЛИНКОВ\-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ИЗ ЛИНКОВ\-3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608" y="0"/>
            <a:ext cx="91826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КАРТИНКИ ИЗ ЛИНКОВ\-2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ИЗ ЛИНКОВ\-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ИЗ ЛИНКОВ\ъ1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ИЗ ЛИНКОВ\ъ1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 ИЗ ЛИНКОВ\ъ1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1039</TotalTime>
  <Words>33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Марьяновна</dc:creator>
  <cp:lastModifiedBy>Марьяновна</cp:lastModifiedBy>
  <cp:revision>166</cp:revision>
  <dcterms:created xsi:type="dcterms:W3CDTF">2012-11-24T14:55:52Z</dcterms:created>
  <dcterms:modified xsi:type="dcterms:W3CDTF">2013-04-11T15:45:48Z</dcterms:modified>
</cp:coreProperties>
</file>