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0"/>
  </p:notesMasterIdLst>
  <p:sldIdLst>
    <p:sldId id="264" r:id="rId2"/>
    <p:sldId id="329" r:id="rId3"/>
    <p:sldId id="331" r:id="rId4"/>
    <p:sldId id="332" r:id="rId5"/>
    <p:sldId id="333" r:id="rId6"/>
    <p:sldId id="262" r:id="rId7"/>
    <p:sldId id="343" r:id="rId8"/>
    <p:sldId id="38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006" autoAdjust="0"/>
    <p:restoredTop sz="94586" autoAdjust="0"/>
  </p:normalViewPr>
  <p:slideViewPr>
    <p:cSldViewPr>
      <p:cViewPr>
        <p:scale>
          <a:sx n="50" d="100"/>
          <a:sy n="50" d="100"/>
        </p:scale>
        <p:origin x="-2028" y="-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3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798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D9D42-FE9E-4ED5-8259-EC3103C6DA8B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97FAA6-BAFE-4A6D-8348-82B56F9747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6989" y="928670"/>
            <a:ext cx="47868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  мире  слов .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6" y="1928804"/>
            <a:ext cx="821537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Методический  материал  к  занятиям  по  русскому  языку</a:t>
            </a:r>
            <a:endParaRPr lang="ru-RU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857498"/>
            <a:ext cx="857256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Тема «Многозначные  слова»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0431" y="4786322"/>
            <a:ext cx="350570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Выполнила</a:t>
            </a:r>
          </a:p>
          <a:p>
            <a:r>
              <a:rPr lang="ru-RU" dirty="0" smtClean="0"/>
              <a:t>Учительница  МБОУ  СОШ  №15</a:t>
            </a:r>
          </a:p>
          <a:p>
            <a:r>
              <a:rPr lang="ru-RU" dirty="0" smtClean="0"/>
              <a:t>Кравец  Людмила  </a:t>
            </a:r>
            <a:r>
              <a:rPr lang="ru-RU" dirty="0" err="1" smtClean="0"/>
              <a:t>Марьяновна</a:t>
            </a:r>
            <a:endParaRPr lang="ru-RU" dirty="0" smtClean="0"/>
          </a:p>
          <a:p>
            <a:r>
              <a:rPr lang="ru-RU" dirty="0" smtClean="0"/>
              <a:t>г.  Петропавловск – Камчатский</a:t>
            </a:r>
          </a:p>
          <a:p>
            <a:r>
              <a:rPr lang="ru-RU" dirty="0" smtClean="0"/>
              <a:t>2012  год 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КАРТИНКИ ИЗ ЛИНКОВ\ъ5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КАРТИНКИ ИЗ ЛИНКОВ\ъ6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КАРТИНКИ ИЗ ЛИНКОВ\ъ7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КАРТИНКИ ИЗ ЛИНКОВ\ъ8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КАРТИНКИ ИЗ ЛИНКОВ\ъ9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КАРТИНКИ ИЗ ЛИНКОВ\ъ10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ьяновна\Desktop\КМЛ\оп21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1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1020</TotalTime>
  <Words>33</Words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Литейная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Марьяновна</dc:creator>
  <cp:lastModifiedBy>Марьяновна</cp:lastModifiedBy>
  <cp:revision>161</cp:revision>
  <dcterms:created xsi:type="dcterms:W3CDTF">2012-11-24T14:55:52Z</dcterms:created>
  <dcterms:modified xsi:type="dcterms:W3CDTF">2013-04-11T17:55:29Z</dcterms:modified>
</cp:coreProperties>
</file>