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323" r:id="rId3"/>
    <p:sldId id="326" r:id="rId4"/>
    <p:sldId id="386" r:id="rId5"/>
    <p:sldId id="388" r:id="rId6"/>
    <p:sldId id="315" r:id="rId7"/>
    <p:sldId id="316" r:id="rId8"/>
    <p:sldId id="317" r:id="rId9"/>
    <p:sldId id="319" r:id="rId10"/>
    <p:sldId id="3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19" autoAdjust="0"/>
    <p:restoredTop sz="94586" autoAdjust="0"/>
  </p:normalViewPr>
  <p:slideViewPr>
    <p:cSldViewPr>
      <p:cViewPr>
        <p:scale>
          <a:sx n="50" d="100"/>
          <a:sy n="50" d="100"/>
        </p:scale>
        <p:origin x="-197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7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9D42-FE9E-4ED5-8259-EC3103C6DA8B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7FAA6-BAFE-4A6D-8348-82B56F974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FAA6-BAFE-4A6D-8348-82B56F9747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FAA6-BAFE-4A6D-8348-82B56F9747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КАРТИНКИ ИЗ ЛИНКОВ\0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4" y="285728"/>
            <a:ext cx="1514475" cy="695325"/>
          </a:xfrm>
          <a:prstGeom prst="rect">
            <a:avLst/>
          </a:prstGeom>
          <a:noFill/>
        </p:spPr>
      </p:pic>
      <p:pic>
        <p:nvPicPr>
          <p:cNvPr id="2050" name="Picture 2" descr="D:\КАРТИНКИ ИЗ ЛИНКОВ\-4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071810"/>
            <a:ext cx="1500196" cy="441236"/>
          </a:xfrm>
          <a:prstGeom prst="rect">
            <a:avLst/>
          </a:prstGeom>
          <a:noFill/>
        </p:spPr>
      </p:pic>
      <p:pic>
        <p:nvPicPr>
          <p:cNvPr id="2051" name="Picture 3" descr="D:\КАРТИНКИ ИЗ ЛИНКОВ\-4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5" y="4500572"/>
            <a:ext cx="1581151" cy="352425"/>
          </a:xfrm>
          <a:prstGeom prst="rect">
            <a:avLst/>
          </a:prstGeom>
          <a:noFill/>
        </p:spPr>
      </p:pic>
      <p:pic>
        <p:nvPicPr>
          <p:cNvPr id="2052" name="Picture 4" descr="D:\КАРТИНКИ ИЗ ЛИНКОВ\-39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09" y="1071546"/>
            <a:ext cx="2076451" cy="381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1500174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-Дать  понятие  о  многозначно</a:t>
            </a:r>
            <a:r>
              <a:rPr lang="ru-RU" b="1" dirty="0" smtClean="0"/>
              <a:t>сти  слов .</a:t>
            </a:r>
          </a:p>
          <a:p>
            <a:r>
              <a:rPr lang="ru-RU" b="1" dirty="0" smtClean="0"/>
              <a:t>-Познакомить  детей  с  многозначными  словами , с  пословицами  других  народов </a:t>
            </a:r>
            <a:r>
              <a:rPr lang="ru-RU" dirty="0" smtClean="0"/>
              <a:t>.</a:t>
            </a:r>
          </a:p>
          <a:p>
            <a:r>
              <a:rPr lang="ru-RU" dirty="0" smtClean="0"/>
              <a:t>-Учить  употреблять   многозначные  слова  в  предложении .</a:t>
            </a:r>
          </a:p>
          <a:p>
            <a:r>
              <a:rPr lang="ru-RU" dirty="0" smtClean="0"/>
              <a:t>-Учить  детей  пользоваться  словарем  .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3500438"/>
            <a:ext cx="7215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-Воспитывать  у  детей  умение  внимательно  слушать .</a:t>
            </a:r>
          </a:p>
          <a:p>
            <a:r>
              <a:rPr lang="ru-RU" dirty="0" smtClean="0"/>
              <a:t>-Воспитывать   потребность  в  самостоятельном  добывании  знаний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917" y="4929200"/>
            <a:ext cx="7143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-Способствовать  развитию   зрительного  и  слухового  восприятия .</a:t>
            </a:r>
          </a:p>
          <a:p>
            <a:r>
              <a:rPr lang="ru-RU" dirty="0" smtClean="0"/>
              <a:t>-Обогащать  и  активизировать  словарный  запас  детей .</a:t>
            </a:r>
          </a:p>
          <a:p>
            <a:r>
              <a:rPr lang="ru-RU" dirty="0" smtClean="0"/>
              <a:t>-Развивать  у  детей   мышление , память   и  речь 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ьяновна\Desktop\КМЛ\оп2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:\КАРТИНКИ ИЗ ЛИНКОВ\-7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КАРТИНКИ ИЗ ЛИНКОВ\-7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684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ьяновна\Desktop\й4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ИЗ ЛИНКОВ\я6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928934"/>
            <a:ext cx="4143372" cy="3929066"/>
          </a:xfrm>
          <a:prstGeom prst="rect">
            <a:avLst/>
          </a:prstGeom>
          <a:noFill/>
        </p:spPr>
      </p:pic>
      <p:pic>
        <p:nvPicPr>
          <p:cNvPr id="1027" name="Picture 3" descr="D:\КАРТИНКИ ИЗ ЛИНКОВ\я7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5286380" cy="3857628"/>
          </a:xfrm>
          <a:prstGeom prst="rect">
            <a:avLst/>
          </a:prstGeom>
          <a:noFill/>
        </p:spPr>
      </p:pic>
      <p:pic>
        <p:nvPicPr>
          <p:cNvPr id="1028" name="Picture 4" descr="D:\КАРТИНКИ ИЗ ЛИНКОВ\я6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01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ИЗ ЛИНКОВ\ъ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ИЗ ЛИНКОВ\ъ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КИ ИЗ ЛИНКОВ\ъ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 ИЗ ЛИНКОВ\ъ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1021</TotalTime>
  <Words>78</Words>
  <PresentationFormat>Экран (4:3)</PresentationFormat>
  <Paragraphs>12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Марьяновна</dc:creator>
  <cp:lastModifiedBy>Марьяновна</cp:lastModifiedBy>
  <cp:revision>160</cp:revision>
  <dcterms:created xsi:type="dcterms:W3CDTF">2012-11-24T14:55:52Z</dcterms:created>
  <dcterms:modified xsi:type="dcterms:W3CDTF">2013-04-12T09:55:51Z</dcterms:modified>
</cp:coreProperties>
</file>