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6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62" d="100"/>
          <a:sy n="62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A3B84-DB2E-4EFC-9237-8B55DBD08795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A6A84-10F9-4B55-BBE4-EFEF6D96A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A6A84-10F9-4B55-BBE4-EFEF6D96AB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8B86F-23AB-498D-B994-9C075D4E8408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D5371-C8ED-48D7-93A4-9D2B60C9B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8B86F-23AB-498D-B994-9C075D4E8408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D5371-C8ED-48D7-93A4-9D2B60C9B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8B86F-23AB-498D-B994-9C075D4E8408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D5371-C8ED-48D7-93A4-9D2B60C9B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8B86F-23AB-498D-B994-9C075D4E8408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D5371-C8ED-48D7-93A4-9D2B60C9B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8B86F-23AB-498D-B994-9C075D4E8408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D5371-C8ED-48D7-93A4-9D2B60C9B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8B86F-23AB-498D-B994-9C075D4E8408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D5371-C8ED-48D7-93A4-9D2B60C9B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8B86F-23AB-498D-B994-9C075D4E8408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D5371-C8ED-48D7-93A4-9D2B60C9B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8B86F-23AB-498D-B994-9C075D4E8408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D5371-C8ED-48D7-93A4-9D2B60C9B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8B86F-23AB-498D-B994-9C075D4E8408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D5371-C8ED-48D7-93A4-9D2B60C9B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8B86F-23AB-498D-B994-9C075D4E8408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D5371-C8ED-48D7-93A4-9D2B60C9B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8B86F-23AB-498D-B994-9C075D4E8408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D5371-C8ED-48D7-93A4-9D2B60C9B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D8B86F-23AB-498D-B994-9C075D4E8408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FD5371-C8ED-48D7-93A4-9D2B60C9B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4176464" cy="291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6640" cy="1656183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  ВИДНОВСКАЯ СОШ  №2</a:t>
            </a:r>
            <a:r>
              <a:rPr lang="ru-RU" sz="2000" i="1" dirty="0" smtClean="0">
                <a:solidFill>
                  <a:srgbClr val="19A60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19A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пиктография?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Чернятин Иван,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ученик 2 А класса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Дронникова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 И.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выяснить что такое пиктография.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 когда появилась пиктография,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нужна пиктография,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используют пиктограммы в современном мире.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74056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Пиктография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(от лат. </a:t>
            </a:r>
            <a:r>
              <a:rPr lang="ru-RU" sz="31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pictus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нарисованный и греч. </a:t>
            </a:r>
            <a:r>
              <a:rPr lang="ru-RU" sz="31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grarho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пишу), рисуночное письмо, способ передачи сообщения при помощи 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последовательности рисунков. 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988840"/>
            <a:ext cx="7674056" cy="4259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</a:t>
            </a:r>
          </a:p>
          <a:p>
            <a:pPr algn="just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</a:t>
            </a:r>
          </a:p>
          <a:p>
            <a:pPr algn="just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Пиктография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самой </a:t>
            </a:r>
            <a:r>
              <a:rPr lang="ru-RU" sz="3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формой письменности. Она возникла 8-6 тысяч лет </a:t>
            </a:r>
            <a:r>
              <a:rPr lang="ru-RU" sz="3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нашей эры </a:t>
            </a:r>
            <a:r>
              <a:rPr lang="ru-RU" sz="3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первобытной живописи. </a:t>
            </a:r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600400" cy="255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286633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Посредством рисунка (пиктограммы)            передавалось какое-либо сообщение. Обычно это были сцены охоты, военные сообщения, магические заклинания, любовные письма, пиктограммы служили знаками собственности, ими делались надгробные надписи.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4824536" cy="323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776864" cy="286633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наскальная надпись из Северной Америки.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повествует о том, как вождь по имени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Майенгук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отправился в путь на 5 каноэ. Путешествие длилось 3 дня (3 солнца под изогнутым небосводом). Орел – символ храбрости. Другие животные – это изображения добрых духов хранителей.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84984"/>
            <a:ext cx="5976664" cy="33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71184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Пиктография используется и в современном мире: в рекламе, компьютерных программах, как дорожные знаки, олимпийская символика и так далее.</a:t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Пиктограммы удобны, так как не связаны с конкретным языком и чаще всего понятны.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1658119" cy="1592379"/>
          </a:xfrm>
          <a:prstGeom prst="rect">
            <a:avLst/>
          </a:prstGeom>
          <a:noFill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1562869" cy="1562869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852936"/>
            <a:ext cx="1709116" cy="1592585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852936"/>
            <a:ext cx="1905000" cy="1428750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25144"/>
            <a:ext cx="1222251" cy="1214157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4725144"/>
            <a:ext cx="1216215" cy="1284734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581128"/>
            <a:ext cx="1504950" cy="142875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0525" y="2924944"/>
            <a:ext cx="1133475" cy="142875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71224" y="4725144"/>
            <a:ext cx="1365272" cy="1296144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4653136"/>
            <a:ext cx="1419225" cy="1428750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539750" y="253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539750" y="460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-539750" y="655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-539750" y="798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539750" y="1083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-539750" y="1226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539750" y="1369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539750" y="1512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-539750" y="1655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-539750" y="1798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</TotalTime>
  <Words>126</Words>
  <Application>Microsoft Office PowerPoint</Application>
  <PresentationFormat>Экран (4:3)</PresentationFormat>
  <Paragraphs>34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МБОУ   ВИДНОВСКАЯ СОШ  №2  Что такое пиктография?</vt:lpstr>
      <vt:lpstr>Цель: выяснить что такое пиктография.</vt:lpstr>
      <vt:lpstr>  Пиктография - (от лат. pictus - нарисованный и греч. grarho - пишу), рисуночное письмо, способ передачи сообщения при помощи последовательности рисунков.                    </vt:lpstr>
      <vt:lpstr>         Посредством рисунка (пиктограммы)            передавалось какое-либо сообщение. Обычно это были сцены охоты, военные сообщения, магические заклинания, любовные письма, пиктограммы служили знаками собственности, ими делались надгробные надписи.</vt:lpstr>
      <vt:lpstr>Это наскальная надпись из Северной Америки.  Она повествует о том, как вождь по имени Майенгук отправился в путь на 5 каноэ. Путешествие длилось 3 дня (3 солнца под изогнутым небосводом). Орел – символ храбрости. Другие животные – это изображения добрых духов хранителей.</vt:lpstr>
      <vt:lpstr> Пиктография используется и в современном мире: в рекламе, компьютерных программах, как дорожные знаки, олимпийская символика и так далее. Пиктограммы удобны, так как не связаны с конкретным языком и чаще всего понятны.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ВИДНОВСКАЯ СОШ №2    Что такое пиктография?</dc:title>
  <dc:creator>User</dc:creator>
  <cp:lastModifiedBy>Helen</cp:lastModifiedBy>
  <cp:revision>21</cp:revision>
  <dcterms:created xsi:type="dcterms:W3CDTF">2013-04-07T09:22:03Z</dcterms:created>
  <dcterms:modified xsi:type="dcterms:W3CDTF">2013-04-10T19:03:49Z</dcterms:modified>
</cp:coreProperties>
</file>