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2"/>
    <p:sldId id="258" r:id="rId3"/>
    <p:sldId id="27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FFFF"/>
    <a:srgbClr val="FF6600"/>
    <a:srgbClr val="66FFFF"/>
    <a:srgbClr val="27C8D9"/>
    <a:srgbClr val="33CCFF"/>
    <a:srgbClr val="FF0066"/>
    <a:srgbClr val="FF5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72" y="9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81394D-69F9-4FD8-BCD6-61C13D9340D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0EB9DE-3544-4090-8789-5B0515131A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102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94671-B320-4779-9F31-2820F231F61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442B54-FC2D-4AF2-AA7E-83C6CF7836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450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42B54-FC2D-4AF2-AA7E-83C6CF7836F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42B54-FC2D-4AF2-AA7E-83C6CF7836F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857224" y="2332037"/>
            <a:ext cx="7372376" cy="3311541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ru-RU" dirty="0" smtClean="0"/>
              <a:t>                                         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357166"/>
            <a:ext cx="7929618" cy="618630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5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– сказка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по математике</a:t>
            </a:r>
          </a:p>
          <a:p>
            <a:pPr algn="r"/>
            <a:endParaRPr lang="en-US" sz="4800" b="1" u="sng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6000" b="1" u="sng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 Дробные </a:t>
            </a:r>
          </a:p>
          <a:p>
            <a:pPr algn="r"/>
            <a:r>
              <a:rPr lang="ru-RU" sz="6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выражения»</a:t>
            </a:r>
          </a:p>
          <a:p>
            <a:pPr algn="r"/>
            <a:endParaRPr lang="ru-RU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Выполнила учитель математики</a:t>
            </a:r>
          </a:p>
          <a:p>
            <a:pPr algn="r"/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Мужичанская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r"/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Чеботарева Ирина Вячеславовна </a:t>
            </a:r>
            <a:r>
              <a:rPr lang="ru-RU" sz="24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://img92.imageshack.us/img92/7395/6586gr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3857628"/>
            <a:ext cx="2438400" cy="1828800"/>
          </a:xfrm>
          <a:prstGeom prst="rect">
            <a:avLst/>
          </a:prstGeom>
          <a:solidFill>
            <a:srgbClr val="FF5050"/>
          </a:solidFill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6143668"/>
          </a:xfrm>
          <a:solidFill>
            <a:srgbClr val="FFFF00"/>
          </a:solidFill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  <a:tabLst>
                <a:tab pos="1350963" algn="l"/>
              </a:tabLs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Вдруг наш жёлтый лепесток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Улетает на восток,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Вот его мы отрываем –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Отдохнём и поиграем.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/>
          </a:p>
        </p:txBody>
      </p:sp>
      <p:pic>
        <p:nvPicPr>
          <p:cNvPr id="4" name="Содержимое 3" descr="http://img92.imageshack.us/img92/7395/6586gr7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4714884"/>
            <a:ext cx="243840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85786" y="428604"/>
            <a:ext cx="7643866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1400" b="1" dirty="0" smtClean="0">
              <a:solidFill>
                <a:srgbClr val="FFC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1400" b="1" dirty="0" smtClean="0">
              <a:solidFill>
                <a:srgbClr val="FFC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1400" b="1" dirty="0" smtClean="0">
              <a:solidFill>
                <a:srgbClr val="FFC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1400" b="1" dirty="0" smtClean="0">
              <a:solidFill>
                <a:srgbClr val="FFC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1400" b="1" dirty="0" smtClean="0">
              <a:solidFill>
                <a:srgbClr val="FFC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1400" b="1" dirty="0" smtClean="0">
              <a:solidFill>
                <a:srgbClr val="FFC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1400" b="1" dirty="0" smtClean="0">
              <a:solidFill>
                <a:srgbClr val="FFC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1400" b="1" dirty="0" smtClean="0">
              <a:solidFill>
                <a:srgbClr val="FFC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1400" b="1" dirty="0" smtClean="0">
              <a:solidFill>
                <a:srgbClr val="FFC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1400" b="1" dirty="0" smtClean="0">
              <a:solidFill>
                <a:srgbClr val="FFC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4071942"/>
            <a:ext cx="8072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350963" algn="l"/>
              </a:tabLs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Физкультминутка </a:t>
            </a:r>
            <a:r>
              <a:rPr lang="ru-RU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9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72098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http://detochki-doma.ru/wp-content/uploads/2012/11/fizkultminutki-v-nachalnoy-shkol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071546"/>
            <a:ext cx="8358246" cy="5143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img92.imageshack.us/img92/7395/6586gr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4714884"/>
            <a:ext cx="2438400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572272"/>
          </a:xfrm>
          <a:solidFill>
            <a:srgbClr val="66FFFF"/>
          </a:solidFill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цветок –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Нежный лепесток.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Сейчас тебя мы оторвём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 что написано, прочтём: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«Прояви старание –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Выполни задание».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g92.imageshack.us/img92/7395/6586gr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5000636"/>
            <a:ext cx="2357454" cy="1714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0001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 (7-10 мин)</a:t>
            </a:r>
            <a:r>
              <a:rPr lang="ru-RU" sz="490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214422"/>
            <a:ext cx="8229600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Корень уравнения: 2х + 7 = 10.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а) х=3,5;                б) х=1,5;              в)х=2,5.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25%  которого равны  16: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а) 8;                       б) 64;                      в) 2.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Какую часть суток составляет 120 минут?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а) 1/12;                  б) 1/24;                 в) 2/10.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g92.imageshack.us/img92/7395/6586gr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4857760"/>
            <a:ext cx="243840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046020" y="2967335"/>
            <a:ext cx="357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372476" cy="6286544"/>
          </a:xfrm>
          <a:solidFill>
            <a:srgbClr val="00CC00"/>
          </a:soli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Зелёный цвет мы оторвём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Удивленья не снесём: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Тут уж новая забота –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Самостоятельная работа.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g92.imageshack.us/img92/7395/6586gr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4429132"/>
            <a:ext cx="2438400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br>
              <a:rPr lang="ru-RU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900" dirty="0">
              <a:solidFill>
                <a:srgbClr val="00CC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- Решите уравнение:</a:t>
            </a:r>
          </a:p>
          <a:p>
            <a:pPr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у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- ⅔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4 ⅔.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 - Вспахали 18 га земли, что составило 6/11 всей площади. Какова площадь 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всего поля?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g92.imageshack.us/img92/7395/6586gr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4786322"/>
            <a:ext cx="243840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14300" cy="4953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14290"/>
            <a:ext cx="8229600" cy="6357982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Фиолетовый цветок –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Интересный лепесток: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Сказка к нам придёт сейчас,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Расскажи её для нас.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Рисунок 3" descr="http://img92.imageshack.us/img92/7395/6586gr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6" y="4714884"/>
            <a:ext cx="2438400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Сказка « Две дроби»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786874" cy="550072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Жили-были в стране «Обыкновенные дроби», две дроби – соседки с разными знаменателями. Одна дробь была с добрым, мягким, покладистым знаменателем, а другая – с вредным, несговорчивым. Никак они не могли поладить между собой, не получалось между ними дружбы.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Вскоре надоело вредной дроби жить одной, без друзей, и решила она измениться. Долго старалась, и вскоре, другим стал у нёё числитель, а знаменатель стал таким же как и у соседки – добрым, мягким, покладистым.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стали с тех пор дружить дроби, у них появились общие интересы и общие друзья.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6215106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Скоро прозвенит звонок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 закончится урок.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Надо, надо нам, ребята,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Подвести сейчас итог.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g92.imageshack.us/img92/7395/6586gr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4500570"/>
            <a:ext cx="2438400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472518" cy="534036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урок, ребята!</a:t>
            </a:r>
            <a:b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 скорых встреч!</a:t>
            </a:r>
            <a:endParaRPr lang="ru-RU" sz="6000" dirty="0" smtClean="0">
              <a:solidFill>
                <a:srgbClr val="00CC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g92.imageshack.us/img92/7395/6586gr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6" y="4500570"/>
            <a:ext cx="243840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36155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Образовательные: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систематизация и обобщение знаний обучающихся по теме “Нахождение числа по его дроби. Дробные выражения”;</a:t>
            </a:r>
          </a:p>
          <a:p>
            <a:pPr lvl="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Воспитательные: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воспитание любви к предмету, чувства ответственности за свои действия, умения сопереживать, потребности оказания помощи товарищу;</a:t>
            </a:r>
          </a:p>
          <a:p>
            <a:pPr lvl="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Развивающие: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развитие познавательного интереса обучающихся, развитие логического мышления.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6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Вспомним</a:t>
            </a:r>
            <a:r>
              <a:rPr lang="ru-RU" sz="6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найти дробь от числа?</a:t>
            </a:r>
          </a:p>
          <a:p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найти число по его дроби?</a:t>
            </a:r>
          </a:p>
          <a:p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Какое 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выражение называется дробным?</a:t>
            </a:r>
          </a:p>
          <a:p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Какое 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действие «спрятано» под чертой?</a:t>
            </a:r>
          </a:p>
          <a:p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называется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%?</a:t>
            </a:r>
          </a:p>
          <a:p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найти % от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числа?</a:t>
            </a:r>
          </a:p>
          <a:p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14400" dirty="0">
                <a:latin typeface="Times New Roman" pitchFamily="18" charset="0"/>
                <a:cs typeface="Times New Roman" pitchFamily="18" charset="0"/>
              </a:rPr>
              <a:t>найти число по его %? </a:t>
            </a:r>
          </a:p>
          <a:p>
            <a:pPr marL="0" indent="0">
              <a:buNone/>
            </a:pPr>
            <a:endParaRPr lang="ru-RU" sz="14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273809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6000792"/>
          </a:xfrm>
          <a:solidFill>
            <a:srgbClr val="FF0066"/>
          </a:solidFill>
        </p:spPr>
        <p:txBody>
          <a:bodyPr/>
          <a:lstStyle/>
          <a:p>
            <a:endParaRPr lang="ru-RU" dirty="0" smtClean="0"/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Этот красный лепесток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Начинает наш урок: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Устный счёт мы проведём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 рекорды все побьём.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g92.imageshack.us/img92/7395/6586gr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4429132"/>
            <a:ext cx="2438400" cy="1828800"/>
          </a:xfrm>
          <a:prstGeom prst="rect">
            <a:avLst/>
          </a:prstGeom>
          <a:solidFill>
            <a:srgbClr val="FF5050"/>
          </a:solidFill>
          <a:ln>
            <a:noFill/>
          </a:ln>
        </p:spPr>
      </p:pic>
      <p:pic>
        <p:nvPicPr>
          <p:cNvPr id="5" name="Рисунок 4" descr="http://img92.imageshack.us/img92/7395/6586gr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4429132"/>
            <a:ext cx="2438400" cy="1828800"/>
          </a:xfrm>
          <a:prstGeom prst="rect">
            <a:avLst/>
          </a:prstGeom>
          <a:solidFill>
            <a:srgbClr val="FF5050"/>
          </a:solidFill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428868"/>
            <a:ext cx="9001156" cy="3768733"/>
          </a:xfrm>
        </p:spPr>
        <p:txBody>
          <a:bodyPr>
            <a:normAutofit fontScale="92500" lnSpcReduction="10000"/>
          </a:bodyPr>
          <a:lstStyle/>
          <a:p>
            <a:pPr marL="914400" lvl="1" indent="-514350"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1. Решите уравнение:</a:t>
            </a:r>
            <a:r>
              <a:rPr lang="en-US" sz="3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en-US" sz="3900" dirty="0" smtClean="0">
                <a:latin typeface="Times New Roman" pitchFamily="18" charset="0"/>
                <a:cs typeface="Times New Roman" pitchFamily="18" charset="0"/>
              </a:rPr>
              <a:t>1/2</a:t>
            </a:r>
            <a:r>
              <a:rPr lang="ru-RU" sz="39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+х=3/2;    </a:t>
            </a:r>
          </a:p>
          <a:p>
            <a:pPr marL="514350" indent="-514350"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       б) 4х –</a:t>
            </a:r>
            <a:r>
              <a:rPr lang="ru-RU" sz="39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= 12.</a:t>
            </a:r>
            <a:r>
              <a:rPr lang="en-US" sz="3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   2. Вычислите: а) 5/8+3/8;     б) 9/10 – 5/10;</a:t>
            </a:r>
            <a:endParaRPr lang="en-US" sz="39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       в) 3/7 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6/11;               г) 2/8 : 4/7.</a:t>
            </a:r>
          </a:p>
          <a:p>
            <a:pPr marL="514350" indent="-514350"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   3.Назовите общий знаменатель: а)1/3и 1/5;                    </a:t>
            </a:r>
          </a:p>
          <a:p>
            <a:pPr marL="514350" indent="-514350"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       б) 1/4 и 1/16;       в) 1/7 и 1/11.</a:t>
            </a:r>
          </a:p>
          <a:p>
            <a:pPr marL="514350" indent="-514350"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http://wiki.pskovedu.ru/images/2/20/Olen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428604"/>
            <a:ext cx="7286676" cy="18573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357982"/>
          </a:xfrm>
          <a:solidFill>
            <a:srgbClr val="FF6600"/>
          </a:solidFill>
        </p:spPr>
        <p:txBody>
          <a:bodyPr/>
          <a:lstStyle/>
          <a:p>
            <a:pPr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Оранжевый лепесток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Продолжает наш урок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На доске мы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порешаем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Без ошибок посчитаем.</a:t>
            </a:r>
          </a:p>
          <a:p>
            <a:pPr>
              <a:buNone/>
            </a:pPr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g92.imageshack.us/img92/7395/6586gr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4572008"/>
            <a:ext cx="2438400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Найдите значение выражения:</a:t>
            </a:r>
            <a:r>
              <a:rPr lang="ru-RU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9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g92.imageshack.us/img92/7395/6586gr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4214818"/>
            <a:ext cx="243840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1643050"/>
            <a:ext cx="5214974" cy="3500462"/>
          </a:xfrm>
          <a:prstGeom prst="rect">
            <a:avLst/>
          </a:prstGeom>
          <a:noFill/>
        </p:spPr>
      </p:pic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0" y="1381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6867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229600" cy="6215106"/>
          </a:xfrm>
          <a:solidFill>
            <a:schemeClr val="accent3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txBody>
          <a:bodyPr/>
          <a:lstStyle/>
          <a:p>
            <a:pPr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Синий цвет весьма приятный,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Лепесточек аккуратный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Оторвём его мы дружно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 узнаем всё, что нужно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g92.imageshack.us/img92/7395/6586gr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6" y="4786322"/>
            <a:ext cx="2438400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Решите задачи</a:t>
            </a:r>
            <a:endParaRPr lang="ru-RU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572560" cy="5429288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1.Было отремонтировано 2/7 всех станков цеха. Сколько станков в цехе, если отремонтировано 28 станков?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Заасфальтировали 83% дороги, после чего осталось заасфальтировать 51 км. Найдите длину всей дороги.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img92.imageshack.us/img92/7395/6586gr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4714884"/>
            <a:ext cx="2438400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452</Words>
  <Application>Microsoft Office PowerPoint</Application>
  <PresentationFormat>Экран (4:3)</PresentationFormat>
  <Paragraphs>209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  </vt:lpstr>
      <vt:lpstr>Цели урока:</vt:lpstr>
      <vt:lpstr>   Вспомним   </vt:lpstr>
      <vt:lpstr> </vt:lpstr>
      <vt:lpstr>   </vt:lpstr>
      <vt:lpstr>Презентация PowerPoint</vt:lpstr>
      <vt:lpstr>  Найдите значение выражения:  </vt:lpstr>
      <vt:lpstr>  </vt:lpstr>
      <vt:lpstr> Решите задачи</vt:lpstr>
      <vt:lpstr>Вдруг наш жёлтый лепесток Улетает на восток, Вот его мы отрываем – Отдохнём и поиграем. </vt:lpstr>
      <vt:lpstr> Физкультминутка  </vt:lpstr>
      <vt:lpstr>Презентация PowerPoint</vt:lpstr>
      <vt:lpstr>   Тест (7-10 мин)  </vt:lpstr>
      <vt:lpstr>Презентация PowerPoint</vt:lpstr>
      <vt:lpstr> Самостоятельная работа </vt:lpstr>
      <vt:lpstr>Презентация PowerPoint</vt:lpstr>
      <vt:lpstr>  Сказка « Две дроби»  </vt:lpstr>
      <vt:lpstr>Презентация PowerPoint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 </dc:title>
  <cp:lastModifiedBy>ирина вячеславовна</cp:lastModifiedBy>
  <cp:revision>39</cp:revision>
  <dcterms:modified xsi:type="dcterms:W3CDTF">2012-12-18T04:36:26Z</dcterms:modified>
</cp:coreProperties>
</file>