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79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0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90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20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28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45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09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83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0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40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12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71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D004-D3C4-433D-816E-70C75787F8D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18D0-8DB0-4924-AF6B-EED7AF9CF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basik.ru/images/winter_sports_23/short.jpg&amp;p=9&amp;text=%D1%81%D0%BE%D1%87%D0%B8%202014%20%D0%B2%D0%B8%D0%B4%D1%8B%20%D1%81%D0%BF%D0%BE%D1%80%D1%82%D0%B0%20%D0%BA%D0%B0%D1%80%D1%82%D0%B8%D0%BD%D0%BA%D0%B8&amp;pos=296&amp;uinfo=ww-1263-wh-907-fw-1221-fh-598-pd-1&amp;rpt=simage&amp;img_url=http://3.cdn.nhle.com/nhl/images/upload/gallery/2013/01/159949414_slid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basik.ru/images/winter_sports_23/short.jpg&amp;p=10&amp;text=%D1%81%D0%BE%D1%87%D0%B8%202014%20%D0%B2%D0%B8%D0%B4%D1%8B%20%D1%81%D0%BF%D0%BE%D1%80%D1%82%D0%B0%20%D0%BA%D0%B0%D1%80%D1%82%D0%B8%D0%BD%D0%BA%D0%B8&amp;pos=314&amp;uinfo=ww-1263-wh-907-fw-1221-fh-598-pd-1&amp;rpt=simage&amp;img_url=http://binaryapi.ap.org/e71b9ddbee5a4780b5f02a2eeb344d6c/320x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2&amp;uinfo=ww-1263-wh-907-fw-1038-fh-598-pd-1&amp;p=2&amp;text=%D1%81%D0%BE%D1%87%D0%B8%202014%20%D0%BA%D0%B0%D1%80%D1%82%D0%B8%D0%BD%D0%BA%D0%B8&amp;noreask=1&amp;pos=68&amp;rpt=simage&amp;lr=2&amp;img_url=http://doseng.org/uploads/posts/1185220390_1185191857_sochi_2014_0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3&amp;uinfo=ww-1263-wh-907-fw-1038-fh-598-pd-1&amp;p=3&amp;text=%D1%81%D0%BE%D1%87%D0%B8%202014%20%D0%BA%D0%B0%D1%80%D1%82%D0%B8%D0%BD%D0%BA%D0%B8&amp;noreask=1&amp;pos=100&amp;rpt=simage&amp;lr=2&amp;img_url=http://img-fotki.yandex.ru/get/4126/14124454.32c/0_b9e34_e02eaaf_or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3&amp;uinfo=ww-1263-wh-907-fw-1038-fh-598-pd-1&amp;p=3&amp;text=%D1%81%D0%BE%D1%87%D0%B8%202014%20%D0%BA%D0%B0%D1%80%D1%82%D0%B8%D0%BD%D0%BA%D0%B8&amp;noreask=1&amp;pos=100&amp;rpt=simage&amp;lr=2&amp;img_url=http://img-fotki.yandex.ru/get/4127/14124454.32c/0_b9e32_73d0a372_orig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263-wh-907-fw-1038-fh-598-pd-1&amp;p=1&amp;text=%D1%81%D0%BE%D1%87%D0%B8%202014%20%D0%BA%D0%B0%D1%80%D1%82%D0%B8%D0%BD%D0%BA%D0%B8&amp;noreask=1&amp;pos=54&amp;rpt=simage&amp;lr=2&amp;img_url=http://wap.mplaza.ru/parser/images/225e149942e0ec61326692e7721e332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2&amp;uinfo=ww-1263-wh-907-fw-1038-fh-598-pd-1&amp;p=2&amp;text=%D1%81%D0%BE%D1%87%D0%B8%202014%20%D0%BA%D0%B0%D1%80%D1%82%D0%B8%D0%BD%D0%BA%D0%B8&amp;noreask=1&amp;pos=72&amp;rpt=simage&amp;lr=2&amp;img_url=http://www.blackseanews.net/files/image/(96-99-99-99)/4c2c40d0371271.08044796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pbs.twimg.com/media/BChQ45wCEAEcNCP.jpg:large&amp;p=2&amp;text=%D1%81%D0%BE%D1%87%D0%B8%202014%20%D0%BA%D0%B0%D1%80%D1%82%D0%B8%D0%BD%D0%BA%D0%B8&amp;pos=65&amp;uinfo=ww-1263-wh-907-fw-1221-fh-598-pd-1&amp;rpt=simage&amp;img_url=http://bulavochki.ru/wp-content/uploads/2013/10/simvoli_olimpiad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pbs.twimg.com/media/BChQ45wCEAEcNCP.jpg:large&amp;p=3&amp;text=%D1%81%D0%BE%D1%87%D0%B8%202014%20%D0%BA%D0%B0%D1%80%D1%82%D0%B8%D0%BD%D0%BA%D0%B8&amp;pos=96&amp;uinfo=ww-1263-wh-907-fw-1221-fh-598-pd-1&amp;rpt=simage&amp;img_url=http://salon-collection.ru/d/200865/d/901331003_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like=http://basik.ru/images/winter_sports_23/short.jpg&amp;text=%D1%81%D0%BE%D1%87%D0%B8%202014%20%D0%B2%D0%B8%D0%B4%D1%8B%20%D1%81%D0%BF%D0%BE%D1%80%D1%82%D0%B0%20%D0%BA%D0%B0%D1%80%D1%82%D0%B8%D0%BD%D0%BA%D0%B8&amp;fp=1&amp;pos=20&amp;uinfo=ww-1263-wh-907-fw-1221-fh-598-pd-1&amp;rpt=simage&amp;img_url=http://katyaburg.ru/sites/default/files/pictures/sport/gornie_lygi_foto_01-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like=http://basik.ru/images/winter_sports_23/short.jpg&amp;p=2&amp;text=%D1%81%D0%BE%D1%87%D0%B8%202014%20%D0%B2%D0%B8%D0%B4%D1%8B%20%D1%81%D0%BF%D0%BE%D1%80%D1%82%D0%B0%20%D0%BA%D0%B0%D1%80%D1%82%D0%B8%D0%BD%D0%BA%D0%B8&amp;pos=61&amp;uinfo=ww-1263-wh-907-fw-1221-fh-598-pd-1&amp;rpt=simage&amp;img_url=http://img.championat.com/news/middle/g/e/jerik-frencel_13607557141472012901frenze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like=http://basik.ru/images/winter_sports_23/short.jpg&amp;p=4&amp;text=%D1%81%D0%BE%D1%87%D0%B8%202014%20%D0%B2%D0%B8%D0%B4%D1%8B%20%D1%81%D0%BF%D0%BE%D1%80%D1%82%D0%B0%20%D0%BA%D0%B0%D1%80%D1%82%D0%B8%D0%BD%D0%BA%D0%B8&amp;pos=123&amp;uinfo=ww-1263-wh-907-fw-1221-fh-598-pd-1&amp;rpt=simage&amp;img_url=http://bezformata.ru/content/Images/000/030/115/image3011565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like=http://img.nr2.ru/pict/arts1/43/38/433840.jpg&amp;p=3&amp;text=%D1%81%D0%BE%D1%87%D0%B8%202014%20%D0%B2%D0%B8%D0%B4%D1%8B%20%D1%81%D0%BF%D0%BE%D1%80%D1%82%D0%B0%20%D0%BA%D0%B0%D1%80%D1%82%D0%B8%D0%BD%D0%BA%D0%B8&amp;pos=113&amp;uinfo=ww-1263-wh-907-fw-1221-fh-598-pd-1&amp;rpt=simage&amp;img_url=http://img.gazeta.ru/files3/453/5051453/fffffff-pic4_zoom-1000x1000-6069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98613"/>
            <a:ext cx="7772400" cy="11017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+mn-lt"/>
              </a:rPr>
              <a:t>sochi</a:t>
            </a:r>
            <a:r>
              <a:rPr lang="en-US" sz="3200" dirty="0" smtClean="0">
                <a:latin typeface="+mn-lt"/>
              </a:rPr>
              <a:t>-</a:t>
            </a:r>
            <a:r>
              <a:rPr lang="ru-RU" sz="3200" dirty="0" smtClean="0">
                <a:latin typeface="+mn-lt"/>
              </a:rPr>
              <a:t>2014</a:t>
            </a:r>
            <a:endParaRPr lang="ru-RU" sz="3200" dirty="0">
              <a:latin typeface="+mn-lt"/>
            </a:endParaRPr>
          </a:p>
        </p:txBody>
      </p:sp>
      <p:pic>
        <p:nvPicPr>
          <p:cNvPr id="1026" name="Picture 2" descr="http://3.bp.blogspot.com/-Z9rFAComenQ/Uh8s0NKKC7I/AAAAAAAACG8/0NTf0IEZD48/s1600/SochiTransfor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048673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cdn.nhle.com/penguins/images/upload/gallery/2013/01/159949414_sli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54" y="0"/>
            <a:ext cx="7582746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802" y="428626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хоккей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672885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amkoream.com/wp-content/uploads/2012/12/628x47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"/>
          <a:stretch>
            <a:fillRect/>
          </a:stretch>
        </p:blipFill>
        <p:spPr bwMode="auto">
          <a:xfrm>
            <a:off x="4071934" y="1073962"/>
            <a:ext cx="5104808" cy="4095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69.jpg"/>
          <p:cNvPicPr>
            <a:picLocks noChangeAspect="1"/>
          </p:cNvPicPr>
          <p:nvPr/>
        </p:nvPicPr>
        <p:blipFill>
          <a:blip r:embed="rId5"/>
          <a:srcRect t="2357" b="3254"/>
          <a:stretch>
            <a:fillRect/>
          </a:stretch>
        </p:blipFill>
        <p:spPr>
          <a:xfrm>
            <a:off x="0" y="1000096"/>
            <a:ext cx="4071966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4285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3571882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фигурное      катание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073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313 World Junior Curling Championships (11)-24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1838" cy="3286374"/>
          </a:xfrm>
          <a:prstGeom prst="rect">
            <a:avLst/>
          </a:prstGeom>
        </p:spPr>
      </p:pic>
      <p:pic>
        <p:nvPicPr>
          <p:cNvPr id="5" name="Рисунок 4" descr="41891963.jpg"/>
          <p:cNvPicPr>
            <a:picLocks noChangeAspect="1"/>
          </p:cNvPicPr>
          <p:nvPr/>
        </p:nvPicPr>
        <p:blipFill>
          <a:blip r:embed="rId3"/>
          <a:srcRect l="19866" b="13750"/>
          <a:stretch>
            <a:fillRect/>
          </a:stretch>
        </p:blipFill>
        <p:spPr>
          <a:xfrm>
            <a:off x="4572000" y="0"/>
            <a:ext cx="4572000" cy="3286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1882"/>
            <a:ext cx="435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керлинг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364332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саночный спорт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478167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414338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</a:t>
            </a:r>
            <a:r>
              <a:rPr lang="ru-RU" sz="4000" dirty="0" smtClean="0"/>
              <a:t>шорт-трек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7796143_10-240X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33994" cy="3845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321469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конькобежный спорт</a:t>
            </a:r>
            <a:endParaRPr lang="ru-RU" sz="3600" dirty="0"/>
          </a:p>
        </p:txBody>
      </p:sp>
      <p:pic>
        <p:nvPicPr>
          <p:cNvPr id="5" name="Рисунок 4" descr="467765677_10-693X520.jpg"/>
          <p:cNvPicPr>
            <a:picLocks noChangeAspect="1"/>
          </p:cNvPicPr>
          <p:nvPr/>
        </p:nvPicPr>
        <p:blipFill>
          <a:blip r:embed="rId4"/>
          <a:srcRect t="14492" r="38311" b="8696"/>
          <a:stretch>
            <a:fillRect/>
          </a:stretch>
        </p:blipFill>
        <p:spPr>
          <a:xfrm>
            <a:off x="5072034" y="0"/>
            <a:ext cx="4071966" cy="3857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321469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</a:t>
            </a:r>
            <a:r>
              <a:rPr lang="ru-RU" sz="3600" dirty="0" smtClean="0"/>
              <a:t>  сноуборд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ger2020.ru/sites/default/files/u2/may/sochi2-03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66" b="3333"/>
          <a:stretch>
            <a:fillRect/>
          </a:stretch>
        </p:blipFill>
        <p:spPr bwMode="auto">
          <a:xfrm>
            <a:off x="0" y="0"/>
            <a:ext cx="5715000" cy="385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467611853-99X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357436"/>
            <a:ext cx="1879520" cy="1419230"/>
          </a:xfrm>
          <a:prstGeom prst="rect">
            <a:avLst/>
          </a:prstGeom>
        </p:spPr>
      </p:pic>
      <p:pic>
        <p:nvPicPr>
          <p:cNvPr id="5" name="Рисунок 4" descr="467610731-240X1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14296"/>
            <a:ext cx="2286000" cy="170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92907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Огни салюта возвестили о начале и конце зимней Олимпиады-Сочи 2014.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537346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fo.tatcenter.ru/uploads/om-photo/sochi0_8c69d_44b93bbb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36" y="2378703"/>
            <a:ext cx="4273564" cy="2764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.tatcenter.ru/uploads/om-photo/sochi0_8c69b_1ae955a8_ori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3564" cy="278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26749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Так все начиналось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6110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Сочи    2010 год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9214787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advertology.ru/aimages/2011/03/21/Sochi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1834"/>
            <a:ext cx="6237311" cy="4435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298" y="42861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 работы более  10  000 человек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947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rufox.ru/files/big2/5898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34"/>
            <a:ext cx="5809322" cy="4356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5074" y="500048"/>
            <a:ext cx="29289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3600" dirty="0" smtClean="0"/>
              <a:t>Сочи</a:t>
            </a:r>
          </a:p>
          <a:p>
            <a:r>
              <a:rPr lang="ru-RU" sz="3600" dirty="0" smtClean="0"/>
              <a:t>  ждет спортсменов  и  гостей олимпиады.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5067306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ulavochki.ru/wp-content/uploads/2013/10/simvoli_olimpiad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48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69557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alon-collection.ru/d/200865/d/901331003_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526" b="1960"/>
          <a:stretch>
            <a:fillRect/>
          </a:stretch>
        </p:blipFill>
        <p:spPr bwMode="auto">
          <a:xfrm>
            <a:off x="14339" y="0"/>
            <a:ext cx="8200999" cy="4286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6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atyaburg.ru/sites/default/files/pictures/sport/gornie_lygi_foto_01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1" y="274856"/>
            <a:ext cx="5797153" cy="4028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44" y="142858"/>
            <a:ext cx="2628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зимней олимпиаде  в Сочи</a:t>
            </a:r>
          </a:p>
          <a:p>
            <a:r>
              <a:rPr lang="ru-RU" sz="2800" dirty="0" smtClean="0"/>
              <a:t>участвуют  88 стран, 2800 спортсменов.</a:t>
            </a:r>
          </a:p>
          <a:p>
            <a:r>
              <a:rPr lang="ru-RU" sz="2800" dirty="0" smtClean="0"/>
              <a:t>Разыгрывается 98 комплектов медалей в 7 видах спорта.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444395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</a:t>
            </a:r>
            <a:r>
              <a:rPr lang="ru-RU" sz="2800" dirty="0" smtClean="0"/>
              <a:t>горнолыжный </a:t>
            </a:r>
            <a:r>
              <a:rPr lang="ru-RU" sz="2800" dirty="0" smtClean="0"/>
              <a:t>спорт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7423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otobank.ru/img/GS15-3331.jpg?size=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84" b="11205"/>
          <a:stretch/>
        </p:blipFill>
        <p:spPr bwMode="auto">
          <a:xfrm>
            <a:off x="0" y="0"/>
            <a:ext cx="4725194" cy="3721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yugopolis.ru/data/mediadb/2383/0000/0728/72882/600x10000_in__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44" y="1995686"/>
            <a:ext cx="4454452" cy="3147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48351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лыжные гонки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9346649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04.rl0.ru/656393bfb316d157ab9b75f85e97b7f5/640x640/news.rambler.ru/img/2013/03/10201124.472453.979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3518"/>
            <a:ext cx="6096000" cy="3952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442913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биатлон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3949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75</Words>
  <Application>Microsoft Office PowerPoint</Application>
  <PresentationFormat>Экран (16:9)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sochi-2014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sochi-2014</dc:title>
  <dc:creator>ПК</dc:creator>
  <cp:lastModifiedBy>Ольга</cp:lastModifiedBy>
  <cp:revision>35</cp:revision>
  <dcterms:created xsi:type="dcterms:W3CDTF">2014-02-09T07:04:37Z</dcterms:created>
  <dcterms:modified xsi:type="dcterms:W3CDTF">2014-02-12T11:17:13Z</dcterms:modified>
</cp:coreProperties>
</file>