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9D2F0-7A20-493D-9280-99A940B8AE68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034B4-F0D4-4B74-9600-61B4A66FE3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Учиталь</a:t>
            </a:r>
            <a:r>
              <a:rPr lang="ru-RU" dirty="0" smtClean="0"/>
              <a:t> </a:t>
            </a:r>
            <a:r>
              <a:rPr lang="ru-RU" dirty="0" err="1" smtClean="0"/>
              <a:t>Ожмекова</a:t>
            </a:r>
            <a:r>
              <a:rPr lang="ru-RU" dirty="0" smtClean="0"/>
              <a:t> Н.Ю.</a:t>
            </a:r>
          </a:p>
          <a:p>
            <a:r>
              <a:rPr lang="ru-RU" dirty="0" smtClean="0"/>
              <a:t>2 класс</a:t>
            </a:r>
          </a:p>
          <a:p>
            <a:r>
              <a:rPr lang="ru-RU" dirty="0" smtClean="0"/>
              <a:t>УМК «Школа России»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285860"/>
            <a:ext cx="71992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Тест по теме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«Имя прилагательное»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857256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200" dirty="0" smtClean="0">
                <a:solidFill>
                  <a:srgbClr val="FF0000"/>
                </a:solidFill>
              </a:rPr>
              <a:t>9. </a:t>
            </a:r>
            <a:r>
              <a:rPr lang="ru-RU" sz="2400" dirty="0" smtClean="0">
                <a:solidFill>
                  <a:srgbClr val="FF0000"/>
                </a:solidFill>
              </a:rPr>
              <a:t>Назови предмет. Какое имя прилагательное называет его признак?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2357430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35756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85786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85918" y="3286124"/>
            <a:ext cx="184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Кирпичная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4357694"/>
            <a:ext cx="1872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Кирпичное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2285992"/>
            <a:ext cx="1938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Кирпичный</a:t>
            </a:r>
            <a:endParaRPr lang="ru-RU" sz="2800" dirty="0"/>
          </a:p>
        </p:txBody>
      </p:sp>
      <p:pic>
        <p:nvPicPr>
          <p:cNvPr id="1026" name="Picture 2" descr="http://go4.imgsmail.ru/imgpreview?key=http%3A//i.ownhouse.ru/files/i/r/large%5Fimage/products/products/5545/proekt%5Fdoma%5F143%5Fkv%5Fm%5Flarge.4f337cad2e883.jpg&amp;mb=imgdb_preview_1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85992"/>
            <a:ext cx="3338591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642942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200" dirty="0" smtClean="0">
                <a:solidFill>
                  <a:srgbClr val="FF0000"/>
                </a:solidFill>
              </a:rPr>
              <a:t>10. Прочитай текст. Сколько в нём имён прилагательных?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5786478" cy="44116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		В ожидании Тараса я прикрепил на длинной палке медный походный чайник с водой и повесил его над огнём. Вода уже начинала кипеть, а старика всё не было.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	</a:t>
            </a:r>
            <a:r>
              <a:rPr lang="ru-RU" dirty="0" smtClean="0">
                <a:solidFill>
                  <a:srgbClr val="0070C0"/>
                </a:solidFill>
              </a:rPr>
              <a:t>	Умная собака только виляла пушистым хвостом, облизывалась и нетерпеливо взвизгивала. </a:t>
            </a:r>
          </a:p>
          <a:p>
            <a:pPr algn="r">
              <a:buNone/>
            </a:pP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i="1" dirty="0" smtClean="0">
                <a:solidFill>
                  <a:srgbClr val="0070C0"/>
                </a:solidFill>
              </a:rPr>
              <a:t>Д. Мамин – Сибиряк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9388" y="1643050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00826" y="250030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00826" y="335756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072330" y="235743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6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43768" y="328612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7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72330" y="150017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5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142984"/>
            <a:ext cx="4278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Проверь себя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28599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7488" y="2285992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228599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57818" y="2214554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2214554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643042" y="3500438"/>
            <a:ext cx="714380" cy="7858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3643314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143372" y="3571876"/>
            <a:ext cx="71438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357818" y="3500438"/>
            <a:ext cx="785818" cy="7858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715140" y="3500438"/>
            <a:ext cx="785818" cy="7858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gif-anim.narod.ru/Deti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2786796" cy="33575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643306" y="2428868"/>
            <a:ext cx="3432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3200" dirty="0" smtClean="0">
                <a:solidFill>
                  <a:srgbClr val="FF0000"/>
                </a:solidFill>
              </a:rPr>
              <a:t>Прочитай загадку. Какими частями речи являются выделенные слова?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4071966" cy="341154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Живёт в доме хозяин: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Шубка </a:t>
            </a:r>
            <a:r>
              <a:rPr lang="ru-RU" b="1" u="sng" dirty="0" smtClean="0">
                <a:solidFill>
                  <a:srgbClr val="0070C0"/>
                </a:solidFill>
              </a:rPr>
              <a:t>атласная</a:t>
            </a:r>
            <a:r>
              <a:rPr lang="ru-RU" dirty="0" smtClean="0">
                <a:solidFill>
                  <a:srgbClr val="0070C0"/>
                </a:solidFill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Лапки </a:t>
            </a:r>
            <a:r>
              <a:rPr lang="ru-RU" b="1" u="sng" dirty="0" smtClean="0">
                <a:solidFill>
                  <a:srgbClr val="0070C0"/>
                </a:solidFill>
              </a:rPr>
              <a:t>бархатные</a:t>
            </a:r>
            <a:r>
              <a:rPr lang="ru-RU" dirty="0" smtClean="0">
                <a:solidFill>
                  <a:srgbClr val="0070C0"/>
                </a:solidFill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Ушки </a:t>
            </a:r>
            <a:r>
              <a:rPr lang="ru-RU" b="1" u="sng" dirty="0" smtClean="0">
                <a:solidFill>
                  <a:srgbClr val="0070C0"/>
                </a:solidFill>
              </a:rPr>
              <a:t>чуткие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643438" y="2428868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43438" y="385762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57818" y="2500306"/>
            <a:ext cx="306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Именами существительными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3143248"/>
            <a:ext cx="2937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Именами прилагательными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29256" y="3929066"/>
            <a:ext cx="119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Глаголами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642942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200" dirty="0" smtClean="0">
                <a:solidFill>
                  <a:srgbClr val="FF0000"/>
                </a:solidFill>
              </a:rPr>
              <a:t>2. Закончи высказывание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4286280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		Слова, которые обозначают признаки предметов и отвечают на вопросы </a:t>
            </a:r>
            <a:r>
              <a:rPr lang="ru-RU" i="1" dirty="0" smtClean="0">
                <a:solidFill>
                  <a:srgbClr val="0070C0"/>
                </a:solidFill>
              </a:rPr>
              <a:t>какой? какая? какое? какие?</a:t>
            </a:r>
            <a:r>
              <a:rPr lang="ru-RU" dirty="0" smtClean="0">
                <a:solidFill>
                  <a:srgbClr val="0070C0"/>
                </a:solidFill>
              </a:rPr>
              <a:t>, называются…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643438" y="2428868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43438" y="385762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286380" y="3071810"/>
            <a:ext cx="306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Именами существительными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3929066"/>
            <a:ext cx="2937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Именами прилагательными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2357430"/>
            <a:ext cx="119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Глаголами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857256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200" dirty="0" smtClean="0">
                <a:solidFill>
                  <a:srgbClr val="FF0000"/>
                </a:solidFill>
              </a:rPr>
              <a:t>3. </a:t>
            </a:r>
            <a:r>
              <a:rPr lang="ru-RU" sz="2400" dirty="0" smtClean="0">
                <a:solidFill>
                  <a:srgbClr val="FF0000"/>
                </a:solidFill>
              </a:rPr>
              <a:t>Второклассники приводили примеры имён прилагательных по лексическому значению. Проверь их работы. Кто из учеников допустил ошибку?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2357430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35756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85786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57290" y="3071810"/>
            <a:ext cx="53872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Сева называл </a:t>
            </a:r>
            <a:r>
              <a:rPr lang="ru-RU" sz="2800" u="sng" dirty="0" smtClean="0"/>
              <a:t>размер </a:t>
            </a:r>
            <a:r>
              <a:rPr lang="ru-RU" sz="2800" dirty="0" smtClean="0"/>
              <a:t>предметов: </a:t>
            </a:r>
          </a:p>
          <a:p>
            <a:r>
              <a:rPr lang="ru-RU" sz="2800" i="1" dirty="0" smtClean="0">
                <a:solidFill>
                  <a:srgbClr val="0070C0"/>
                </a:solidFill>
              </a:rPr>
              <a:t>высокий, глубокий, овальный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4071942"/>
            <a:ext cx="69996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Даша называла </a:t>
            </a:r>
            <a:r>
              <a:rPr lang="ru-RU" sz="2800" u="sng" dirty="0" smtClean="0"/>
              <a:t>внутренние качества </a:t>
            </a:r>
            <a:r>
              <a:rPr lang="ru-RU" sz="2800" dirty="0" smtClean="0"/>
              <a:t>людей:</a:t>
            </a:r>
          </a:p>
          <a:p>
            <a:r>
              <a:rPr lang="ru-RU" sz="2800" dirty="0" smtClean="0"/>
              <a:t> </a:t>
            </a:r>
            <a:r>
              <a:rPr lang="ru-RU" sz="2800" i="1" dirty="0" smtClean="0">
                <a:solidFill>
                  <a:srgbClr val="0070C0"/>
                </a:solidFill>
              </a:rPr>
              <a:t>добрый, ласковый, смелый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2143116"/>
            <a:ext cx="59407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Аня называла </a:t>
            </a:r>
            <a:r>
              <a:rPr lang="ru-RU" sz="2800" u="sng" dirty="0" smtClean="0"/>
              <a:t>форму</a:t>
            </a:r>
            <a:r>
              <a:rPr lang="ru-RU" sz="2800" dirty="0" smtClean="0"/>
              <a:t> предметов: </a:t>
            </a:r>
          </a:p>
          <a:p>
            <a:r>
              <a:rPr lang="ru-RU" sz="2800" i="1" dirty="0" smtClean="0">
                <a:solidFill>
                  <a:srgbClr val="0070C0"/>
                </a:solidFill>
              </a:rPr>
              <a:t>квадратный, круглый, треугольный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642942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200" dirty="0" smtClean="0">
                <a:solidFill>
                  <a:srgbClr val="FF0000"/>
                </a:solidFill>
              </a:rPr>
              <a:t>4. Прочитай предложение. С каким словом имя прилагательное связано по смыслу?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4286280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		Бабочка прилетела на полянку и села на белую ромашку.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643438" y="2428868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43438" y="385762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572132" y="3071810"/>
            <a:ext cx="9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полянку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3929066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ромашку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72132" y="2500306"/>
            <a:ext cx="987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бабочка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857256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200" dirty="0" smtClean="0">
                <a:solidFill>
                  <a:srgbClr val="FF0000"/>
                </a:solidFill>
              </a:rPr>
              <a:t>5. </a:t>
            </a:r>
            <a:r>
              <a:rPr lang="ru-RU" sz="2400" dirty="0" smtClean="0">
                <a:solidFill>
                  <a:srgbClr val="FF0000"/>
                </a:solidFill>
              </a:rPr>
              <a:t>В какой паре слов неправильно подобран синоним?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2357430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35756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85786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85918" y="3286124"/>
            <a:ext cx="3556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Жаркий - прохладный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4357694"/>
            <a:ext cx="3594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Холодный - морозный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2285992"/>
            <a:ext cx="3991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Маленький - крошечный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857256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200" dirty="0" smtClean="0">
                <a:solidFill>
                  <a:srgbClr val="FF0000"/>
                </a:solidFill>
              </a:rPr>
              <a:t>6. </a:t>
            </a:r>
            <a:r>
              <a:rPr lang="ru-RU" sz="2400" dirty="0" smtClean="0">
                <a:solidFill>
                  <a:srgbClr val="FF0000"/>
                </a:solidFill>
              </a:rPr>
              <a:t>Укажи прилагательное, которое стоит в форме единственного числа.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2357430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35756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85786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85918" y="328612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весенние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4357694"/>
            <a:ext cx="2472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долгожданные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2285992"/>
            <a:ext cx="1427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светлый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857256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200" dirty="0" smtClean="0">
                <a:solidFill>
                  <a:srgbClr val="FF0000"/>
                </a:solidFill>
              </a:rPr>
              <a:t>7. </a:t>
            </a:r>
            <a:r>
              <a:rPr lang="ru-RU" sz="2400" dirty="0" smtClean="0">
                <a:solidFill>
                  <a:srgbClr val="FF0000"/>
                </a:solidFill>
              </a:rPr>
              <a:t>В какой строчке перечислены только однокоренные имена прилагательные.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2357430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35756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85786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85918" y="3286124"/>
            <a:ext cx="5126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Круглый, кругленький, округлый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4357694"/>
            <a:ext cx="4840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Смешной, смешить, насмешка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2285992"/>
            <a:ext cx="5462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Короткий, укоротить, коротенький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857256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200" dirty="0" smtClean="0">
                <a:solidFill>
                  <a:srgbClr val="FF0000"/>
                </a:solidFill>
              </a:rPr>
              <a:t>8. </a:t>
            </a:r>
            <a:r>
              <a:rPr lang="ru-RU" sz="2400" dirty="0" smtClean="0">
                <a:solidFill>
                  <a:srgbClr val="FF0000"/>
                </a:solidFill>
              </a:rPr>
              <a:t>Найди пару слов, в которой неправильно подобраны антонимы.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2357430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35756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85786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85918" y="3286124"/>
            <a:ext cx="2936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Горький - сладкий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4357694"/>
            <a:ext cx="3121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Крупный - высокий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2285992"/>
            <a:ext cx="3506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Радостный - грустный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243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Прочитай загадку. Какими частями речи являются выделенные слова?</vt:lpstr>
      <vt:lpstr>2. Закончи высказывание</vt:lpstr>
      <vt:lpstr>3. Второклассники приводили примеры имён прилагательных по лексическому значению. Проверь их работы. Кто из учеников допустил ошибку?</vt:lpstr>
      <vt:lpstr>4. Прочитай предложение. С каким словом имя прилагательное связано по смыслу?</vt:lpstr>
      <vt:lpstr>5. В какой паре слов неправильно подобран синоним?</vt:lpstr>
      <vt:lpstr>6. Укажи прилагательное, которое стоит в форме единственного числа.</vt:lpstr>
      <vt:lpstr>7. В какой строчке перечислены только однокоренные имена прилагательные.</vt:lpstr>
      <vt:lpstr>8. Найди пару слов, в которой неправильно подобраны антонимы.</vt:lpstr>
      <vt:lpstr>9. Назови предмет. Какое имя прилагательное называет его признак?</vt:lpstr>
      <vt:lpstr>10. Прочитай текст. Сколько в нём имён прилагательных?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2005-12-31T21:30:25Z</dcterms:created>
  <dcterms:modified xsi:type="dcterms:W3CDTF">2005-12-31T22:18:26Z</dcterms:modified>
</cp:coreProperties>
</file>