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BDD60A-8346-4A09-A7C6-729332E58F1D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8A3339-C2F3-4276-A42E-BD8B55D5E9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406/128723033.19/0_74d53_6fa34caf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346704" cy="47857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кого? </a:t>
            </a:r>
          </a:p>
          <a:p>
            <a:pPr marL="0" indent="0">
              <a:buNone/>
            </a:pPr>
            <a:r>
              <a:rPr lang="ru-RU" sz="3600" b="1" dirty="0" smtClean="0"/>
              <a:t>                 чему?</a:t>
            </a:r>
          </a:p>
          <a:p>
            <a:pPr marL="0" indent="0">
              <a:buNone/>
            </a:pPr>
            <a:r>
              <a:rPr lang="ru-RU" sz="3600" b="1" dirty="0" smtClean="0"/>
              <a:t>кто?</a:t>
            </a:r>
          </a:p>
          <a:p>
            <a:pPr marL="0" indent="0">
              <a:buNone/>
            </a:pPr>
            <a:r>
              <a:rPr lang="ru-RU" sz="3600" b="1" dirty="0" smtClean="0"/>
              <a:t>        чего?</a:t>
            </a:r>
          </a:p>
          <a:p>
            <a:pPr marL="0" indent="0">
              <a:buNone/>
            </a:pPr>
            <a:r>
              <a:rPr lang="ru-RU" sz="3600" b="1" dirty="0" smtClean="0"/>
              <a:t>                            кем? </a:t>
            </a:r>
          </a:p>
          <a:p>
            <a:pPr marL="0" indent="0">
              <a:buNone/>
            </a:pPr>
            <a:r>
              <a:rPr lang="ru-RU" sz="3600" b="1" dirty="0" smtClean="0"/>
              <a:t>чем? 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764704"/>
            <a:ext cx="3346704" cy="5400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кого? </a:t>
            </a:r>
          </a:p>
          <a:p>
            <a:pPr marL="0" indent="0">
              <a:buNone/>
            </a:pPr>
            <a:r>
              <a:rPr lang="ru-RU" sz="3600" b="1" dirty="0" smtClean="0"/>
              <a:t>               что? </a:t>
            </a:r>
          </a:p>
          <a:p>
            <a:pPr marL="0" indent="0">
              <a:buNone/>
            </a:pPr>
            <a:r>
              <a:rPr lang="ru-RU" sz="3600" b="1" dirty="0" smtClean="0"/>
              <a:t>о ком?</a:t>
            </a:r>
          </a:p>
          <a:p>
            <a:pPr marL="0" indent="0">
              <a:buNone/>
            </a:pPr>
            <a:r>
              <a:rPr lang="ru-RU" sz="3600" b="1" dirty="0" smtClean="0"/>
              <a:t>                                 о чём?</a:t>
            </a:r>
          </a:p>
          <a:p>
            <a:pPr marL="0" indent="0">
              <a:buNone/>
            </a:pPr>
            <a:r>
              <a:rPr lang="ru-RU" sz="3600" b="1" dirty="0" smtClean="0"/>
              <a:t>                кому?</a:t>
            </a:r>
          </a:p>
          <a:p>
            <a:pPr marL="0" indent="0">
              <a:buNone/>
            </a:pPr>
            <a:r>
              <a:rPr lang="ru-RU" sz="3600" b="1" dirty="0" smtClean="0"/>
              <a:t>          что? 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671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2192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        </a:t>
            </a:r>
            <a:r>
              <a:rPr lang="ru-RU" sz="4000" b="1" dirty="0" smtClean="0"/>
              <a:t>кто?                          что?</a:t>
            </a:r>
          </a:p>
          <a:p>
            <a:pPr marL="0" indent="0">
              <a:buNone/>
            </a:pPr>
            <a:r>
              <a:rPr lang="ru-RU" sz="4000" b="1" dirty="0" smtClean="0"/>
              <a:t>        кого?                        чего?</a:t>
            </a:r>
          </a:p>
          <a:p>
            <a:pPr marL="0" indent="0">
              <a:buNone/>
            </a:pPr>
            <a:r>
              <a:rPr lang="ru-RU" sz="4000" b="1" dirty="0" smtClean="0"/>
              <a:t>        кому?                       чему?</a:t>
            </a:r>
          </a:p>
          <a:p>
            <a:pPr marL="0" indent="0">
              <a:buNone/>
            </a:pPr>
            <a:r>
              <a:rPr lang="ru-RU" sz="4000" b="1" dirty="0" smtClean="0"/>
              <a:t>        кого?                        что?</a:t>
            </a:r>
          </a:p>
          <a:p>
            <a:pPr marL="0" indent="0">
              <a:buNone/>
            </a:pPr>
            <a:r>
              <a:rPr lang="ru-RU" sz="4000" b="1" dirty="0" smtClean="0"/>
              <a:t>        кем?                          чем?</a:t>
            </a:r>
          </a:p>
          <a:p>
            <a:pPr marL="0" indent="0">
              <a:buNone/>
            </a:pPr>
            <a:r>
              <a:rPr lang="ru-RU" sz="4000" b="1" dirty="0" smtClean="0"/>
              <a:t>        о ком?                       о чём?</a:t>
            </a:r>
          </a:p>
          <a:p>
            <a:pPr marL="0" indent="0">
              <a:buNone/>
            </a:pP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36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965245" cy="1202485"/>
          </a:xfrm>
        </p:spPr>
        <p:txBody>
          <a:bodyPr/>
          <a:lstStyle/>
          <a:p>
            <a:r>
              <a:rPr lang="ru-RU" dirty="0" smtClean="0"/>
              <a:t>Падежи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132856"/>
            <a:ext cx="3200400" cy="35912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Именительный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Родительный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Дательный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Винительный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Творительный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Предложный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2060848"/>
            <a:ext cx="3744416" cy="3605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кто?    </a:t>
            </a:r>
            <a:r>
              <a:rPr lang="ru-RU" dirty="0" smtClean="0"/>
              <a:t>что?          </a:t>
            </a:r>
            <a:r>
              <a:rPr lang="ru-RU" dirty="0" smtClean="0">
                <a:solidFill>
                  <a:srgbClr val="0070C0"/>
                </a:solidFill>
              </a:rPr>
              <a:t>-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кого</a:t>
            </a:r>
            <a:r>
              <a:rPr lang="ru-RU" dirty="0"/>
              <a:t>? </a:t>
            </a:r>
            <a:r>
              <a:rPr lang="ru-RU" dirty="0" smtClean="0"/>
              <a:t>  чего?       </a:t>
            </a:r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з, от…</a:t>
            </a:r>
          </a:p>
          <a:p>
            <a:pPr marL="0" indent="0">
              <a:buNone/>
            </a:pPr>
            <a:r>
              <a:rPr lang="ru-RU" dirty="0" smtClean="0"/>
              <a:t>кому?  чему?      </a:t>
            </a:r>
            <a:r>
              <a:rPr lang="ru-RU" dirty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, по…</a:t>
            </a:r>
          </a:p>
          <a:p>
            <a:pPr marL="0" indent="0">
              <a:buNone/>
            </a:pPr>
            <a:r>
              <a:rPr lang="ru-RU" dirty="0" smtClean="0"/>
              <a:t>кого?   что?         </a:t>
            </a:r>
            <a:r>
              <a:rPr lang="ru-RU" dirty="0">
                <a:solidFill>
                  <a:srgbClr val="0070C0"/>
                </a:solidFill>
              </a:rPr>
              <a:t>н</a:t>
            </a:r>
            <a:r>
              <a:rPr lang="ru-RU" dirty="0" smtClean="0">
                <a:solidFill>
                  <a:srgbClr val="0070C0"/>
                </a:solidFill>
              </a:rPr>
              <a:t>а, в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кем</a:t>
            </a:r>
            <a:r>
              <a:rPr lang="ru-RU" dirty="0"/>
              <a:t>?   </a:t>
            </a:r>
            <a:r>
              <a:rPr lang="ru-RU" dirty="0" smtClean="0"/>
              <a:t> чем?        </a:t>
            </a:r>
            <a:r>
              <a:rPr lang="ru-RU" dirty="0" smtClean="0">
                <a:solidFill>
                  <a:srgbClr val="0070C0"/>
                </a:solidFill>
              </a:rPr>
              <a:t>с, за…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о </a:t>
            </a:r>
            <a:r>
              <a:rPr lang="ru-RU" dirty="0"/>
              <a:t>ком?   </a:t>
            </a:r>
            <a:r>
              <a:rPr lang="ru-RU" dirty="0" smtClean="0"/>
              <a:t>о </a:t>
            </a:r>
            <a:r>
              <a:rPr lang="ru-RU" dirty="0"/>
              <a:t>чём</a:t>
            </a:r>
            <a:r>
              <a:rPr lang="ru-RU" dirty="0" smtClean="0"/>
              <a:t>?    </a:t>
            </a:r>
            <a:r>
              <a:rPr lang="ru-RU" dirty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, на, о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3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1095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4611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1.  Найди </a:t>
            </a:r>
            <a:r>
              <a:rPr lang="ru-RU" sz="3600" dirty="0">
                <a:solidFill>
                  <a:srgbClr val="7030A0"/>
                </a:solidFill>
              </a:rPr>
              <a:t>слово- командир, обозначь его </a:t>
            </a:r>
            <a:r>
              <a:rPr lang="ru-RU" sz="5400" b="1" dirty="0">
                <a:solidFill>
                  <a:srgbClr val="7030A0"/>
                </a:solidFill>
              </a:rPr>
              <a:t>х</a:t>
            </a:r>
            <a:r>
              <a:rPr lang="ru-RU" sz="36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2.  Задай </a:t>
            </a:r>
            <a:r>
              <a:rPr lang="ru-RU" sz="3600" dirty="0">
                <a:solidFill>
                  <a:srgbClr val="7030A0"/>
                </a:solidFill>
              </a:rPr>
              <a:t>от слова -командира нужный вопрос.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3.  Узнай </a:t>
            </a:r>
            <a:r>
              <a:rPr lang="ru-RU" sz="3600" dirty="0">
                <a:solidFill>
                  <a:srgbClr val="7030A0"/>
                </a:solidFill>
              </a:rPr>
              <a:t>и назови </a:t>
            </a:r>
            <a:r>
              <a:rPr lang="ru-RU" sz="3600" dirty="0" smtClean="0">
                <a:solidFill>
                  <a:srgbClr val="7030A0"/>
                </a:solidFill>
              </a:rPr>
              <a:t>падеж.</a:t>
            </a:r>
            <a:endParaRPr lang="ru-RU" sz="3600" dirty="0">
              <a:solidFill>
                <a:srgbClr val="7030A0"/>
              </a:solidFill>
            </a:endParaRPr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51391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Сокровища в море знаний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Названия падежей , вопросы и предлоги.</a:t>
            </a:r>
          </a:p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именительного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падежа нет предлогов.</a:t>
            </a:r>
          </a:p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задавать   2 вопроса.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750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013176"/>
            <a:ext cx="5711824" cy="133047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Желаю вам успехов!</a:t>
            </a: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" b="326"/>
          <a:stretch>
            <a:fillRect/>
          </a:stretch>
        </p:blipFill>
        <p:spPr bwMode="auto">
          <a:xfrm>
            <a:off x="1475656" y="332656"/>
            <a:ext cx="6054724" cy="45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181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Воздушный поток</vt:lpstr>
      <vt:lpstr>Солнцестояние</vt:lpstr>
      <vt:lpstr>Кнопка</vt:lpstr>
      <vt:lpstr>Исполнительная</vt:lpstr>
      <vt:lpstr>Презентация PowerPoint</vt:lpstr>
      <vt:lpstr>Презентация PowerPoint</vt:lpstr>
      <vt:lpstr>Презентация PowerPoint</vt:lpstr>
      <vt:lpstr>Падежи</vt:lpstr>
      <vt:lpstr>Презентация PowerPoint</vt:lpstr>
      <vt:lpstr>Презентация PowerPoint</vt:lpstr>
      <vt:lpstr>Сокровища в море знаний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Максим</cp:lastModifiedBy>
  <cp:revision>29</cp:revision>
  <dcterms:created xsi:type="dcterms:W3CDTF">2012-11-08T16:58:56Z</dcterms:created>
  <dcterms:modified xsi:type="dcterms:W3CDTF">2012-11-09T07:01:03Z</dcterms:modified>
</cp:coreProperties>
</file>