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5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5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C09-4C82-4628-92BE-9F87FDF200FF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1EA9B-EFDF-4788-9409-C337C4A67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90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EA9B-EFDF-4788-9409-C337C4A67E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C99616-30AF-418B-9FE4-543286F80CB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541D2C-127A-40EB-AFDF-056A1C334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hyperlink" Target="http://www.daupheus.com/wp-content/uploads/2012/04/PrecisePangolin.jpg" TargetMode="Externa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hyperlink" Target="http://i008.radikal.ru/1112/9c/9f3da405e246.jpg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jpeg"/><Relationship Id="rId7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eonarva.mvd.ee/geokool/geograafia12/studyworldmap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room.ru/wp-content/uploads/2011/05/9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ua/data/upload/05615/6895e/d5a26b4821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interwall.ru/wall/animals/069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55BA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524329" cy="1172547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Урок по математике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24544" y="2132856"/>
            <a:ext cx="9721080" cy="3816424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«В мире необыкновенных животных».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Картинка 346 из 89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005794" cy="3429000"/>
          </a:xfrm>
          <a:prstGeom prst="rect">
            <a:avLst/>
          </a:prstGeom>
          <a:noFill/>
        </p:spPr>
      </p:pic>
      <p:pic>
        <p:nvPicPr>
          <p:cNvPr id="15362" name="Picture 2" descr="Картинка 55 из 89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105185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-243408"/>
            <a:ext cx="4283968" cy="778674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ru-RU" sz="40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i="1" dirty="0" smtClean="0">
                <a:solidFill>
                  <a:srgbClr val="7030A0"/>
                </a:solidFill>
              </a:rPr>
              <a:t>Устный счет.</a:t>
            </a:r>
          </a:p>
          <a:p>
            <a:pPr algn="just"/>
            <a:r>
              <a:rPr lang="ru-RU" sz="2000" b="1" i="1" dirty="0" smtClean="0"/>
              <a:t>Выполнив действия и расположив ответы в порядке возрастания, вы узнаете название этого животного.</a:t>
            </a:r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0"/>
            <a:ext cx="2306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№1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567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701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454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0" y="21328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0" y="3228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0" y="538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0" y="6457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0" y="7534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0" y="833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2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4" name="Rectangle 62"/>
          <p:cNvSpPr>
            <a:spLocks noChangeArrowheads="1"/>
          </p:cNvSpPr>
          <p:nvPr/>
        </p:nvSpPr>
        <p:spPr bwMode="auto">
          <a:xfrm>
            <a:off x="0" y="2028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0" y="3048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6" name="Rectangle 64"/>
          <p:cNvSpPr>
            <a:spLocks noChangeArrowheads="1"/>
          </p:cNvSpPr>
          <p:nvPr/>
        </p:nvSpPr>
        <p:spPr bwMode="auto">
          <a:xfrm>
            <a:off x="0" y="4057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0" y="506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0" y="6086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60" name="Rectangle 68"/>
          <p:cNvSpPr>
            <a:spLocks noChangeArrowheads="1"/>
          </p:cNvSpPr>
          <p:nvPr/>
        </p:nvSpPr>
        <p:spPr bwMode="auto">
          <a:xfrm>
            <a:off x="0" y="785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69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70" name="Rectangle 78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72" name="Rectangle 80"/>
          <p:cNvSpPr>
            <a:spLocks noChangeArrowheads="1"/>
          </p:cNvSpPr>
          <p:nvPr/>
        </p:nvSpPr>
        <p:spPr bwMode="auto">
          <a:xfrm>
            <a:off x="0" y="3048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73" name="Rectangle 81"/>
          <p:cNvSpPr>
            <a:spLocks noChangeArrowheads="1"/>
          </p:cNvSpPr>
          <p:nvPr/>
        </p:nvSpPr>
        <p:spPr bwMode="auto">
          <a:xfrm>
            <a:off x="0" y="4057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75" name="Rectangle 83"/>
          <p:cNvSpPr>
            <a:spLocks noChangeArrowheads="1"/>
          </p:cNvSpPr>
          <p:nvPr/>
        </p:nvSpPr>
        <p:spPr bwMode="auto">
          <a:xfrm>
            <a:off x="0" y="6086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76" name="Rectangle 84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77" name="Rectangle 85"/>
          <p:cNvSpPr>
            <a:spLocks noChangeArrowheads="1"/>
          </p:cNvSpPr>
          <p:nvPr/>
        </p:nvSpPr>
        <p:spPr bwMode="auto">
          <a:xfrm>
            <a:off x="0" y="785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32240" y="227687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32240" y="2852936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32240" y="3429000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32240" y="407707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32240" y="458112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32240" y="508518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32240" y="566124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732240" y="616530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285" name="Picture 9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204864"/>
            <a:ext cx="781050" cy="561975"/>
          </a:xfrm>
          <a:prstGeom prst="rect">
            <a:avLst/>
          </a:prstGeom>
          <a:noFill/>
        </p:spPr>
      </p:pic>
      <p:pic>
        <p:nvPicPr>
          <p:cNvPr id="8284" name="Picture 9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780928"/>
            <a:ext cx="1066800" cy="552450"/>
          </a:xfrm>
          <a:prstGeom prst="rect">
            <a:avLst/>
          </a:prstGeom>
          <a:noFill/>
        </p:spPr>
      </p:pic>
      <p:pic>
        <p:nvPicPr>
          <p:cNvPr id="8283" name="Picture 9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429000"/>
            <a:ext cx="752475" cy="561975"/>
          </a:xfrm>
          <a:prstGeom prst="rect">
            <a:avLst/>
          </a:prstGeom>
          <a:noFill/>
        </p:spPr>
      </p:pic>
      <p:pic>
        <p:nvPicPr>
          <p:cNvPr id="8282" name="Picture 9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05064"/>
            <a:ext cx="923925" cy="552450"/>
          </a:xfrm>
          <a:prstGeom prst="rect">
            <a:avLst/>
          </a:prstGeom>
          <a:noFill/>
        </p:spPr>
      </p:pic>
      <p:pic>
        <p:nvPicPr>
          <p:cNvPr id="8281" name="Picture 8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581128"/>
            <a:ext cx="733425" cy="552450"/>
          </a:xfrm>
          <a:prstGeom prst="rect">
            <a:avLst/>
          </a:prstGeom>
          <a:noFill/>
        </p:spPr>
      </p:pic>
      <p:pic>
        <p:nvPicPr>
          <p:cNvPr id="8280" name="Picture 8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157192"/>
            <a:ext cx="885825" cy="561975"/>
          </a:xfrm>
          <a:prstGeom prst="rect">
            <a:avLst/>
          </a:prstGeom>
          <a:noFill/>
        </p:spPr>
      </p:pic>
      <p:pic>
        <p:nvPicPr>
          <p:cNvPr id="8279" name="Picture 8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661248"/>
            <a:ext cx="1266825" cy="552450"/>
          </a:xfrm>
          <a:prstGeom prst="rect">
            <a:avLst/>
          </a:prstGeom>
          <a:noFill/>
        </p:spPr>
      </p:pic>
      <p:pic>
        <p:nvPicPr>
          <p:cNvPr id="8278" name="Picture 8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6309320"/>
            <a:ext cx="1228725" cy="304800"/>
          </a:xfrm>
          <a:prstGeom prst="rect">
            <a:avLst/>
          </a:prstGeom>
          <a:noFill/>
        </p:spPr>
      </p:pic>
      <p:sp>
        <p:nvSpPr>
          <p:cNvPr id="8286" name="Rectangle 9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87" name="Rectangle 95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88" name="Rectangle 96"/>
          <p:cNvSpPr>
            <a:spLocks noChangeArrowheads="1"/>
          </p:cNvSpPr>
          <p:nvPr/>
        </p:nvSpPr>
        <p:spPr bwMode="auto">
          <a:xfrm>
            <a:off x="0" y="2028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0" name="Rectangle 98"/>
          <p:cNvSpPr>
            <a:spLocks noChangeArrowheads="1"/>
          </p:cNvSpPr>
          <p:nvPr/>
        </p:nvSpPr>
        <p:spPr bwMode="auto">
          <a:xfrm>
            <a:off x="0" y="4057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0" y="785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02" name="Picture 11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204864"/>
            <a:ext cx="314325" cy="552450"/>
          </a:xfrm>
          <a:prstGeom prst="rect">
            <a:avLst/>
          </a:prstGeom>
          <a:noFill/>
        </p:spPr>
      </p:pic>
      <p:pic>
        <p:nvPicPr>
          <p:cNvPr id="8301" name="Picture 10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2924944"/>
            <a:ext cx="133350" cy="304800"/>
          </a:xfrm>
          <a:prstGeom prst="rect">
            <a:avLst/>
          </a:prstGeom>
          <a:noFill/>
        </p:spPr>
      </p:pic>
      <p:pic>
        <p:nvPicPr>
          <p:cNvPr id="8300" name="Picture 10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356992"/>
            <a:ext cx="314325" cy="552450"/>
          </a:xfrm>
          <a:prstGeom prst="rect">
            <a:avLst/>
          </a:prstGeom>
          <a:noFill/>
        </p:spPr>
      </p:pic>
      <p:pic>
        <p:nvPicPr>
          <p:cNvPr id="8299" name="Picture 10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005064"/>
            <a:ext cx="361950" cy="552450"/>
          </a:xfrm>
          <a:prstGeom prst="rect">
            <a:avLst/>
          </a:prstGeom>
          <a:noFill/>
        </p:spPr>
      </p:pic>
      <p:pic>
        <p:nvPicPr>
          <p:cNvPr id="8298" name="Picture 106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581128"/>
            <a:ext cx="133350" cy="552450"/>
          </a:xfrm>
          <a:prstGeom prst="rect">
            <a:avLst/>
          </a:prstGeom>
          <a:noFill/>
        </p:spPr>
      </p:pic>
      <p:pic>
        <p:nvPicPr>
          <p:cNvPr id="8297" name="Picture 10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229200"/>
            <a:ext cx="276225" cy="304800"/>
          </a:xfrm>
          <a:prstGeom prst="rect">
            <a:avLst/>
          </a:prstGeom>
          <a:noFill/>
        </p:spPr>
      </p:pic>
      <p:pic>
        <p:nvPicPr>
          <p:cNvPr id="8296" name="Picture 10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589240"/>
            <a:ext cx="133350" cy="552450"/>
          </a:xfrm>
          <a:prstGeom prst="rect">
            <a:avLst/>
          </a:prstGeom>
          <a:noFill/>
        </p:spPr>
      </p:pic>
      <p:pic>
        <p:nvPicPr>
          <p:cNvPr id="8295" name="Picture 10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6165304"/>
            <a:ext cx="133350" cy="552450"/>
          </a:xfrm>
          <a:prstGeom prst="rect">
            <a:avLst/>
          </a:prstGeom>
          <a:noFill/>
        </p:spPr>
      </p:pic>
      <p:sp>
        <p:nvSpPr>
          <p:cNvPr id="8303" name="Rectangle 1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04" name="Rectangle 112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05" name="Rectangle 113"/>
          <p:cNvSpPr>
            <a:spLocks noChangeArrowheads="1"/>
          </p:cNvSpPr>
          <p:nvPr/>
        </p:nvSpPr>
        <p:spPr bwMode="auto">
          <a:xfrm>
            <a:off x="0" y="1771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07" name="Rectangle 115"/>
          <p:cNvSpPr>
            <a:spLocks noChangeArrowheads="1"/>
          </p:cNvSpPr>
          <p:nvPr/>
        </p:nvSpPr>
        <p:spPr bwMode="auto">
          <a:xfrm>
            <a:off x="0" y="3790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08" name="Rectangle 116"/>
          <p:cNvSpPr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09" name="Rectangle 117"/>
          <p:cNvSpPr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10" name="Rectangle 118"/>
          <p:cNvSpPr>
            <a:spLocks noChangeArrowheads="1"/>
          </p:cNvSpPr>
          <p:nvPr/>
        </p:nvSpPr>
        <p:spPr bwMode="auto">
          <a:xfrm>
            <a:off x="0" y="6572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11" name="Rectangle 119"/>
          <p:cNvSpPr>
            <a:spLocks noChangeArrowheads="1"/>
          </p:cNvSpPr>
          <p:nvPr/>
        </p:nvSpPr>
        <p:spPr bwMode="auto">
          <a:xfrm>
            <a:off x="0" y="758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ангол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618"/>
            <a:ext cx="5508104" cy="36573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Само название “панголин”  в переводе с малайского означает “свёртывающийся в шар”, т.к. почувствовав опасность, он скручивается подобно ежу.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тропиках Африки и Южной Азии живут совершенно уникальные, небольшие — длиной не более полутора метров — четвероногие существа.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649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Этих уникальных </a:t>
            </a:r>
            <a:r>
              <a:rPr lang="ru-RU" dirty="0" err="1" smtClean="0"/>
              <a:t>ящероподобных</a:t>
            </a:r>
            <a:r>
              <a:rPr lang="ru-RU" dirty="0" smtClean="0"/>
              <a:t> зверей на Земле совсем немного, всего 5-7 видов. У них небольшая вытянутая голова с крохотными глазками и едва заметными ушками.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4221088"/>
            <a:ext cx="3635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лазать по деревьям и прикрываются при опасности. Все их тело, кроме брюха и горла, покрыто костными пластинами-чешуями треугольной или четырехугольной формы.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140968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Короткие лапы вооружены когтями, которыми они разрывают землю и термитники. А мощным хвостом эти звери помогают себе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2" y="2606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Picture 1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60648"/>
            <a:ext cx="133350" cy="5524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23728" y="836712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Picture 10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60648"/>
            <a:ext cx="133350" cy="552450"/>
          </a:xfrm>
          <a:prstGeom prst="rect">
            <a:avLst/>
          </a:prstGeom>
          <a:noFill/>
        </p:spPr>
      </p:pic>
      <p:pic>
        <p:nvPicPr>
          <p:cNvPr id="18" name="Picture 10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60648"/>
            <a:ext cx="144016" cy="552450"/>
          </a:xfrm>
          <a:prstGeom prst="rect">
            <a:avLst/>
          </a:prstGeom>
          <a:noFill/>
        </p:spPr>
      </p:pic>
      <p:pic>
        <p:nvPicPr>
          <p:cNvPr id="19" name="Picture 10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04664"/>
            <a:ext cx="133350" cy="304800"/>
          </a:xfrm>
          <a:prstGeom prst="rect">
            <a:avLst/>
          </a:prstGeom>
          <a:noFill/>
        </p:spPr>
      </p:pic>
      <p:pic>
        <p:nvPicPr>
          <p:cNvPr id="20" name="Picture 1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60648"/>
            <a:ext cx="314325" cy="552450"/>
          </a:xfrm>
          <a:prstGeom prst="rect">
            <a:avLst/>
          </a:prstGeom>
          <a:noFill/>
        </p:spPr>
      </p:pic>
      <p:pic>
        <p:nvPicPr>
          <p:cNvPr id="21" name="Picture 10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60648"/>
            <a:ext cx="361950" cy="552450"/>
          </a:xfrm>
          <a:prstGeom prst="rect">
            <a:avLst/>
          </a:prstGeom>
          <a:noFill/>
        </p:spPr>
      </p:pic>
      <p:pic>
        <p:nvPicPr>
          <p:cNvPr id="22" name="Picture 10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60648"/>
            <a:ext cx="314325" cy="552450"/>
          </a:xfrm>
          <a:prstGeom prst="rect">
            <a:avLst/>
          </a:prstGeom>
          <a:noFill/>
        </p:spPr>
      </p:pic>
      <p:pic>
        <p:nvPicPr>
          <p:cNvPr id="23" name="Picture 10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04664"/>
            <a:ext cx="276225" cy="3048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699792" y="83671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856" y="83671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1920" y="836712"/>
            <a:ext cx="38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968" y="836712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836712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8104" y="836712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83671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icstropical.com/madagascar/index-madagascar/Madagascar_Beach_St_Luce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2306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№2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764704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На нашей планете есть много удивительных мест, одно из них зашифровано в этих двух уравнениях. Решив эти уравнения и отметив на карте координаты южной широты (</a:t>
            </a:r>
            <a:r>
              <a:rPr lang="ru-RU" sz="2000" b="1" i="1" dirty="0" err="1" smtClean="0"/>
              <a:t>х</a:t>
            </a:r>
            <a:r>
              <a:rPr lang="ru-RU" sz="2000" b="1" i="1" dirty="0" smtClean="0"/>
              <a:t> - из первого уравнения) и восточной долготы (у - из второго уравнения), мы попадем в этот уникальный природный уголок и узнаем, какое редкое животное обитает только там.</a:t>
            </a:r>
            <a:endParaRPr lang="ru-RU" sz="2000" b="1" i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01008"/>
            <a:ext cx="4886325" cy="1123950"/>
          </a:xfrm>
          <a:prstGeom prst="rect">
            <a:avLst/>
          </a:prstGeom>
          <a:noFill/>
        </p:spPr>
      </p:pic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09120"/>
            <a:ext cx="4200525" cy="1114425"/>
          </a:xfrm>
          <a:prstGeom prst="rect">
            <a:avLst/>
          </a:prstGeom>
          <a:noFill/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3789040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Х=20</a:t>
            </a:r>
            <a:endParaRPr lang="ru-RU" sz="36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4653136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У=48</a:t>
            </a:r>
            <a:endParaRPr lang="ru-RU" sz="36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2421" y="5877272"/>
            <a:ext cx="881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20°южной широты и 48° восточной долготы.</a:t>
            </a:r>
            <a:r>
              <a:rPr lang="ru-RU" sz="3600" b="1" i="1" dirty="0" smtClean="0"/>
              <a:t>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1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9 из 103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Умножение 3"/>
          <p:cNvSpPr/>
          <p:nvPr/>
        </p:nvSpPr>
        <p:spPr>
          <a:xfrm>
            <a:off x="5652120" y="4077072"/>
            <a:ext cx="144016" cy="1440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293096"/>
            <a:ext cx="112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о. Мадагаскар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5 из 1618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76785" cy="4149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1"/>
            <a:ext cx="3707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Фосса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водится лишь на Мадагаскаре, где является самым крупным наземным хищником. По оценкам зоологов, в природе осталось не более 2500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фосс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484784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Фоссы живут в лесу и мастерски лазают по деревьям. Даже маленькие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фоссята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всего двух месяцев от роду запросто скачут с ветки на ветку.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852936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Предки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фоссов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были таких же размеров, как и львы, но в процессе эволюции их размеры уменьшились.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0" y="4365104"/>
            <a:ext cx="9144000" cy="1176615"/>
            <a:chOff x="0" y="4365104"/>
            <a:chExt cx="9144000" cy="1176615"/>
          </a:xfrm>
        </p:grpSpPr>
        <p:sp>
          <p:nvSpPr>
            <p:cNvPr id="8" name="TextBox 7"/>
            <p:cNvSpPr txBox="1"/>
            <p:nvPr/>
          </p:nvSpPr>
          <p:spPr>
            <a:xfrm>
              <a:off x="3275856" y="4365104"/>
              <a:ext cx="2306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Задание №3</a:t>
              </a:r>
              <a:endPara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0" y="5085184"/>
              <a:ext cx="9144000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b="1" i="1" dirty="0"/>
            </a:p>
          </p:txBody>
        </p:sp>
      </p:grp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508518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«В тени деревьев расположились несколько больших </a:t>
            </a:r>
            <a:r>
              <a:rPr lang="ru-RU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фосс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маленьких </a:t>
            </a:r>
            <a:r>
              <a:rPr lang="ru-RU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фоссят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Если к ним придет еще одна маленькая </a:t>
            </a:r>
            <a:r>
              <a:rPr lang="ru-RU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фосса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то больших и маленьких </a:t>
            </a:r>
            <a:r>
              <a:rPr lang="ru-RU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фосс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станет поровну, а если придет одна большая </a:t>
            </a:r>
            <a:r>
              <a:rPr lang="ru-RU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фосса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то больших станет в два раза больше, чем маленьких. Сколько больших и сколько маленьких </a:t>
            </a:r>
            <a:r>
              <a:rPr lang="ru-RU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фосс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было первоначально?»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10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3968" cy="6937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0"/>
            <a:ext cx="47880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 интересны петухи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онагадори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Прежде всего своими хвостами. В переводе с японского «о» — означает «хвост», «нага» — «длинный», «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дори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 — «домашняя птица». Невероятно, но хвост у петухов этой породы может вырастать в длину до десяти метров. Хвостовые перья не выпадают каждый год, а растут в течение всей жизни птицы. Очень редкая и ценная порода была выведена в Японии более 300 лет назад и там же разводится.</a:t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32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283967" y="3933056"/>
            <a:ext cx="4860033" cy="4224571"/>
            <a:chOff x="4283967" y="3933056"/>
            <a:chExt cx="4860033" cy="4224571"/>
          </a:xfrm>
        </p:grpSpPr>
        <p:sp>
          <p:nvSpPr>
            <p:cNvPr id="6" name="TextBox 5"/>
            <p:cNvSpPr txBox="1"/>
            <p:nvPr/>
          </p:nvSpPr>
          <p:spPr>
            <a:xfrm>
              <a:off x="5436096" y="3933056"/>
              <a:ext cx="27756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2800" b="1" i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Задание №4.</a:t>
              </a:r>
              <a:endPara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3967" y="5013176"/>
              <a:ext cx="4860033" cy="314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600"/>
                </a:lnSpc>
              </a:pPr>
              <a:r>
                <a:rPr lang="ru-RU" b="1" i="1" dirty="0" smtClean="0"/>
                <a:t>Длина хвоста годовалого петуха </a:t>
              </a:r>
              <a:r>
                <a:rPr lang="ru-RU" b="1" i="1" dirty="0" err="1" smtClean="0"/>
                <a:t>онагадори</a:t>
              </a:r>
              <a:r>
                <a:rPr lang="ru-RU" b="1" i="1" dirty="0" smtClean="0"/>
                <a:t> равна 1 м. </a:t>
              </a:r>
              <a:r>
                <a:rPr lang="ru-RU" b="1" i="1" dirty="0" smtClean="0">
                  <a:solidFill>
                    <a:prstClr val="black"/>
                  </a:solidFill>
                </a:rPr>
                <a:t>На сколько сантиметров в год </a:t>
              </a:r>
              <a:r>
                <a:rPr lang="ru-RU" b="1" i="1" dirty="0" smtClean="0"/>
                <a:t>должен расти хвост,  чтобы через 8 лет его длина была равна 6,8 м.</a:t>
              </a:r>
            </a:p>
            <a:p>
              <a:pPr algn="just">
                <a:lnSpc>
                  <a:spcPct val="150000"/>
                </a:lnSpc>
              </a:pPr>
              <a:endParaRPr lang="ru-RU" i="1" dirty="0" smtClean="0"/>
            </a:p>
            <a:p>
              <a:pPr lvl="0" algn="just">
                <a:lnSpc>
                  <a:spcPct val="150000"/>
                </a:lnSpc>
              </a:pPr>
              <a:endParaRPr lang="ru-RU" i="1" dirty="0" smtClean="0">
                <a:solidFill>
                  <a:prstClr val="black"/>
                </a:solidFill>
              </a:endParaRPr>
            </a:p>
            <a:p>
              <a:pPr algn="just"/>
              <a:endParaRPr lang="ru-RU" dirty="0" smtClean="0"/>
            </a:p>
            <a:p>
              <a:pPr algn="just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3968" y="4509120"/>
              <a:ext cx="4860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i="1" dirty="0" smtClean="0"/>
                <a:t>Решите задачу с помощью уравнения.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92280" y="66693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 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04248" y="5229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/>
                <a:t>1</a:t>
              </a:r>
              <a:endParaRPr lang="ru-RU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04248" y="5229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smtClean="0"/>
                <a:t>_</a:t>
              </a:r>
              <a:endParaRPr lang="ru-RU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04248" y="55172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/>
                <a:t>5</a:t>
              </a:r>
              <a:endParaRPr lang="ru-RU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Симпатичный зверь размером с крупного домашнего кота, малая панда с полосатым хвостом похожа на енота. За яркую шерсть её называют «огненной лисой», а за повадки – «кошачьим медведем». </a:t>
            </a:r>
            <a:endParaRPr lang="ru-RU" dirty="0"/>
          </a:p>
        </p:txBody>
      </p:sp>
      <p:pic>
        <p:nvPicPr>
          <p:cNvPr id="1046" name="Picture 22" descr="Картинка 196 из 238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57524"/>
            <a:ext cx="5076825" cy="38004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79712" y="260648"/>
            <a:ext cx="537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Малая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или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красная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панда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Родина красной панды - юго-восточная часть Гималайских гор, где ее находят на высоте 2000-4000 м. Малая панда включена в списки Международной Красной книги как вымирающий вид.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111552" y="2780928"/>
            <a:ext cx="4032448" cy="3202617"/>
            <a:chOff x="5111552" y="2780928"/>
            <a:chExt cx="4032448" cy="3202617"/>
          </a:xfrm>
        </p:grpSpPr>
        <p:sp>
          <p:nvSpPr>
            <p:cNvPr id="16" name="TextBox 15"/>
            <p:cNvSpPr txBox="1"/>
            <p:nvPr/>
          </p:nvSpPr>
          <p:spPr>
            <a:xfrm>
              <a:off x="5940152" y="2780928"/>
              <a:ext cx="2526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Задание</a:t>
              </a:r>
              <a:r>
                <a:rPr lang="ru-RU" sz="32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Franklin Gothic Medium" pitchFamily="34" charset="0"/>
                </a:rPr>
                <a:t> №5.</a:t>
              </a:r>
              <a:endPara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11552" y="3429000"/>
              <a:ext cx="403244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i="1" dirty="0" smtClean="0"/>
                <a:t>В середине прошлого века в мире насчитывалось примерно 3500 малых панд, что составляет 140% от количества панд, существующих сегодня. Сейчас 14% этих животных содержатся в зоопарках мира. Сколько малых панд живут в зоопарках?</a:t>
              </a:r>
              <a:endParaRPr lang="ru-RU" sz="2000" b="1" i="1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72063" y="2143125"/>
            <a:ext cx="1406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1). 140%=1,4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2063" y="2643188"/>
            <a:ext cx="407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2). 3500:1,4=35000:14=2500 (п.) – существует сегодня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3429000"/>
            <a:ext cx="1406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3). 13%=0,13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3929063"/>
            <a:ext cx="2203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4). 2500∙0,13=325(п.)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2063" y="4357688"/>
            <a:ext cx="423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Ответ: 325 панд живут в зоопарках мира.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22176"/>
            <a:ext cx="5643570" cy="688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072198" y="785794"/>
            <a:ext cx="19840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Решение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790</TotalTime>
  <Words>644</Words>
  <Application>Microsoft Office PowerPoint</Application>
  <PresentationFormat>Экран (4:3)</PresentationFormat>
  <Paragraphs>78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денис</cp:lastModifiedBy>
  <cp:revision>94</cp:revision>
  <dcterms:created xsi:type="dcterms:W3CDTF">2012-07-02T09:57:59Z</dcterms:created>
  <dcterms:modified xsi:type="dcterms:W3CDTF">2013-06-02T11:31:44Z</dcterms:modified>
</cp:coreProperties>
</file>