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7" r:id="rId3"/>
    <p:sldId id="256" r:id="rId4"/>
    <p:sldId id="258" r:id="rId5"/>
    <p:sldId id="259" r:id="rId6"/>
    <p:sldId id="260" r:id="rId7"/>
    <p:sldId id="261" r:id="rId8"/>
    <p:sldId id="277" r:id="rId9"/>
    <p:sldId id="274" r:id="rId10"/>
    <p:sldId id="272" r:id="rId11"/>
    <p:sldId id="262" r:id="rId12"/>
    <p:sldId id="263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5199-4A4F-48D3-BB2D-37FEA887A3C5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321BC-60AE-49BA-89F2-7D81B7C4C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65D8-4F0E-420F-981A-E16BDFF3735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65D8-4F0E-420F-981A-E16BDFF3735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74D4-00BE-48BF-B2D9-8279B9DB639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099C-E0F8-470E-8F71-7A022776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nataly_gazizova/post154317517/" TargetMode="External"/><Relationship Id="rId2" Type="http://schemas.openxmlformats.org/officeDocument/2006/relationships/hyperlink" Target="http://fantasyflash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olodoy.tomsk.ru/upload/blog/c2afa212e539b92c138634d26d60db94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olodoy.tomsk.ru/upload/blog/c2afa212e539b92c138634d26d60db94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Что такое толерантность 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7" name="Picture 4" descr="H:\Documents and Settings\Aida\Рабочий стол\толерантность\toler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8361" y="1600200"/>
            <a:ext cx="45472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Что  такое толерантность?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2984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Толерантность (терпение ) – терпимость к чужому  образу жизни, поведению, обычаям, чувствам, мнениям, идеям, верованиям.</a:t>
            </a:r>
            <a:endParaRPr lang="ru-RU" sz="44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B"/>
              </a:clrFrom>
              <a:clrTo>
                <a:srgbClr val="F8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131326"/>
            <a:ext cx="2500298" cy="244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25717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Мы все РАЗНЫЕ</a:t>
            </a:r>
            <a:r>
              <a:rPr lang="ru-RU" sz="6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,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6D5CE"/>
              </a:clrFrom>
              <a:clrTo>
                <a:srgbClr val="D6D5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173880"/>
            <a:ext cx="5929353" cy="45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0" y="55689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НО МЫ </a:t>
            </a:r>
            <a:r>
              <a:rPr lang="ru-RU" sz="6000" b="1" cap="all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- ВМЕСТЕ</a:t>
            </a:r>
            <a:endParaRPr lang="ru-RU" sz="6000" b="1" cap="all" dirty="0">
              <a:solidFill>
                <a:schemeClr val="accent4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9963" y="1393825"/>
            <a:ext cx="4225925" cy="42830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0" y="257175"/>
            <a:ext cx="914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Я, ТЫ, ОН, ОНА - 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0" y="574992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ВМЕСТЕ ДРУЖНАЯ СЕМЬЯ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79400" y="1400175"/>
            <a:ext cx="8686800" cy="33258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http://fantasyflash.ru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http://www.liveinternet.ru/users/nataly_gazizova/post154317517/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http://molodoy.tomsk.ru/upload/blog/c2afa212e539b92c138634d26d60db94.jpg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allday.ru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453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Использованы картинки: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« Что такое толерантность?»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выполнена учителем начальных классов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ГБОУ школы № 120 г. Санкт – Петербурга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Тарасовой Татьяной Леонидовной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099" y="642919"/>
            <a:ext cx="7941047" cy="568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7941047" cy="568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1285852" y="706414"/>
            <a:ext cx="6557381" cy="445801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</a:rPr>
              <a:t>ОТЛИЧИЯ МЕЖДУ ЛЮДЬМИ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</a:rPr>
              <a:t/>
            </a:r>
            <a:b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</a:rPr>
            </a:br>
            <a:endParaRPr lang="ru-RU" sz="8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9" name="Picture 2" descr="http://fantasyflash.ru/grafic/cutedolls/image/cdolls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464" y="1785926"/>
            <a:ext cx="7206631" cy="445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928794" y="0"/>
            <a:ext cx="5395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ПОЛ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3" name="Picture 4" descr="http://fantasyflash.ru/grafic/cutedolls/image/cdolls1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87" y="1928802"/>
            <a:ext cx="4048155" cy="412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fantasyflash.ru/grafic/cutedolls/image/cdolls6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11" y="2285992"/>
            <a:ext cx="424594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919333" y="231596"/>
            <a:ext cx="5395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ВОЗРАСТ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7" name="Picture 4" descr="http://fantasyflash.ru/grafic/boys/image/boys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75406"/>
            <a:ext cx="1857387" cy="570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РОСТ, ВЕС, ПОЛНОТА</a:t>
            </a:r>
          </a:p>
        </p:txBody>
      </p:sp>
      <p:pic>
        <p:nvPicPr>
          <p:cNvPr id="13319" name="Picture 8" descr="http://fantasyflash.ru/grafic/boys/image/boys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14554"/>
            <a:ext cx="2667511" cy="433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0" y="4254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chemeClr val="accent4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ЦВЕТ КОЖИ, ГЛАЗ, ВОЛОС</a:t>
            </a:r>
          </a:p>
        </p:txBody>
      </p:sp>
      <p:pic>
        <p:nvPicPr>
          <p:cNvPr id="14342" name="Picture 8" descr="http://fantasyflash.ru/grafic/cutedolls/image/cdolls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143800" cy="48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83 из 1246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667170"/>
            <a:ext cx="8643998" cy="51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099906" y="425450"/>
            <a:ext cx="5395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ЗДОРОВЬЕ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Быть толерантным – </a:t>
            </a:r>
          </a:p>
          <a:p>
            <a:pPr algn="ctr"/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</a:rPr>
              <a:t>означает  уважать других, несмотря на различия. </a:t>
            </a:r>
            <a:endParaRPr lang="ru-RU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122</Words>
  <Application>Microsoft Office PowerPoint</Application>
  <PresentationFormat>Экран (4:3)</PresentationFormat>
  <Paragraphs>28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Что такое толерантность ?</vt:lpstr>
      <vt:lpstr>Слайд 2</vt:lpstr>
      <vt:lpstr>ОТЛИЧИЯ МЕЖДУ ЛЮДЬМИ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DNA7 X64</cp:lastModifiedBy>
  <cp:revision>48</cp:revision>
  <dcterms:created xsi:type="dcterms:W3CDTF">2012-10-14T15:02:57Z</dcterms:created>
  <dcterms:modified xsi:type="dcterms:W3CDTF">2014-02-14T17:17:18Z</dcterms:modified>
</cp:coreProperties>
</file>