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08.11.2012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889248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807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 smtClean="0"/>
              <a:t>                             </a:t>
            </a:r>
            <a:r>
              <a:rPr lang="ru-RU" sz="4400" b="1" dirty="0" smtClean="0">
                <a:solidFill>
                  <a:srgbClr val="C00000"/>
                </a:solidFill>
              </a:rPr>
              <a:t>-И-</a:t>
            </a:r>
          </a:p>
          <a:p>
            <a:pPr marL="0" indent="0">
              <a:buNone/>
            </a:pPr>
            <a:r>
              <a:rPr lang="ru-RU" sz="4000" dirty="0" smtClean="0"/>
              <a:t>Л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нейка , гр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бник , кр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кливый , св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стеть , ч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сло, п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сать, п</a:t>
            </a:r>
            <a:r>
              <a:rPr lang="ru-RU" sz="4000" b="1" u="sng" dirty="0" smtClean="0">
                <a:solidFill>
                  <a:srgbClr val="C00000"/>
                </a:solidFill>
              </a:rPr>
              <a:t>и</a:t>
            </a:r>
            <a:r>
              <a:rPr lang="ru-RU" sz="4000" dirty="0" smtClean="0"/>
              <a:t>сьмо</a:t>
            </a:r>
          </a:p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</a:rPr>
              <a:t>                            -Е-</a:t>
            </a:r>
          </a:p>
          <a:p>
            <a:pPr marL="0" indent="0">
              <a:buNone/>
            </a:pPr>
            <a:r>
              <a:rPr lang="ru-RU" sz="4000" dirty="0" smtClean="0"/>
              <a:t>Цв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тник , п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вец ,р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чной, л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нивый, встр</a:t>
            </a:r>
            <a:r>
              <a:rPr lang="ru-RU" sz="4000" b="1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чать, б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жать , л</a:t>
            </a:r>
            <a:r>
              <a:rPr lang="ru-RU" sz="4000" b="1" u="sng" dirty="0" smtClean="0">
                <a:solidFill>
                  <a:srgbClr val="C00000"/>
                </a:solidFill>
              </a:rPr>
              <a:t>е</a:t>
            </a:r>
            <a:r>
              <a:rPr lang="ru-RU" sz="4000" dirty="0" smtClean="0"/>
              <a:t>пить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Самостоятельная работа: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892480" cy="599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116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6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4800" dirty="0" smtClean="0"/>
              <a:t>Ябл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4800" dirty="0" smtClean="0"/>
              <a:t>ко ,к</a:t>
            </a:r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r>
              <a:rPr lang="ru-RU" sz="4800" dirty="0" smtClean="0"/>
              <a:t>пуста, б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4800" dirty="0" smtClean="0"/>
              <a:t>рёза,</a:t>
            </a:r>
          </a:p>
          <a:p>
            <a:pPr marL="0" indent="0">
              <a:buNone/>
            </a:pPr>
            <a:r>
              <a:rPr lang="ru-RU" sz="4800" dirty="0" smtClean="0"/>
              <a:t> с</a:t>
            </a:r>
            <a:r>
              <a:rPr lang="ru-RU" sz="5400" b="1" dirty="0" smtClean="0">
                <a:solidFill>
                  <a:srgbClr val="C00000"/>
                </a:solidFill>
              </a:rPr>
              <a:t>о</a:t>
            </a:r>
            <a:r>
              <a:rPr lang="ru-RU" sz="4800" dirty="0" smtClean="0"/>
              <a:t>бака, п</a:t>
            </a:r>
            <a:r>
              <a:rPr lang="ru-RU" sz="5400" b="1" dirty="0" smtClean="0">
                <a:solidFill>
                  <a:srgbClr val="C00000"/>
                </a:solidFill>
              </a:rPr>
              <a:t>е</a:t>
            </a:r>
            <a:r>
              <a:rPr lang="ru-RU" sz="4800" dirty="0" smtClean="0"/>
              <a:t>нал, сах</a:t>
            </a:r>
            <a:r>
              <a:rPr lang="ru-RU" sz="5400" b="1" dirty="0" smtClean="0">
                <a:solidFill>
                  <a:srgbClr val="C00000"/>
                </a:solidFill>
              </a:rPr>
              <a:t>а</a:t>
            </a:r>
            <a:r>
              <a:rPr lang="ru-RU" sz="4800" dirty="0" smtClean="0"/>
              <a:t>р</a:t>
            </a:r>
          </a:p>
          <a:p>
            <a:pPr marL="0" indent="0">
              <a:buNone/>
            </a:pPr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Словарная работа: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14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5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12968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7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61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820472" cy="648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0648"/>
            <a:ext cx="9144000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12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З…</a:t>
            </a:r>
            <a:r>
              <a:rPr lang="ru-RU" sz="4400" dirty="0" err="1" smtClean="0">
                <a:solidFill>
                  <a:schemeClr val="tx1"/>
                </a:solidFill>
              </a:rPr>
              <a:t>мовье</a:t>
            </a:r>
            <a:r>
              <a:rPr lang="ru-RU" sz="4400" dirty="0" smtClean="0">
                <a:solidFill>
                  <a:schemeClr val="tx1"/>
                </a:solidFill>
              </a:rPr>
              <a:t> ,  з…мушка, з…</a:t>
            </a:r>
            <a:r>
              <a:rPr lang="ru-RU" sz="4400" dirty="0" err="1" smtClean="0">
                <a:solidFill>
                  <a:schemeClr val="tx1"/>
                </a:solidFill>
              </a:rPr>
              <a:t>ма</a:t>
            </a:r>
            <a:r>
              <a:rPr lang="ru-RU" sz="44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4400" dirty="0" smtClean="0">
                <a:solidFill>
                  <a:schemeClr val="tx1"/>
                </a:solidFill>
              </a:rPr>
              <a:t>Л…с , лесник </a:t>
            </a:r>
            <a:r>
              <a:rPr lang="ru-RU" sz="4400" smtClean="0">
                <a:solidFill>
                  <a:schemeClr val="tx1"/>
                </a:solidFill>
              </a:rPr>
              <a:t>, </a:t>
            </a:r>
            <a:r>
              <a:rPr lang="ru-RU" sz="4400" smtClean="0">
                <a:solidFill>
                  <a:schemeClr val="tx1"/>
                </a:solidFill>
              </a:rPr>
              <a:t>л…сной</a:t>
            </a:r>
            <a:endParaRPr lang="ru-RU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400" dirty="0" err="1" smtClean="0">
                <a:solidFill>
                  <a:schemeClr val="tx1"/>
                </a:solidFill>
              </a:rPr>
              <a:t>Ст</a:t>
            </a:r>
            <a:r>
              <a:rPr lang="ru-RU" sz="4400" dirty="0" smtClean="0">
                <a:solidFill>
                  <a:schemeClr val="tx1"/>
                </a:solidFill>
              </a:rPr>
              <a:t>…</a:t>
            </a:r>
            <a:r>
              <a:rPr lang="ru-RU" sz="4400" dirty="0" err="1" smtClean="0">
                <a:solidFill>
                  <a:schemeClr val="tx1"/>
                </a:solidFill>
              </a:rPr>
              <a:t>рик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err="1" smtClean="0">
                <a:solidFill>
                  <a:schemeClr val="tx1"/>
                </a:solidFill>
              </a:rPr>
              <a:t>ст</a:t>
            </a:r>
            <a:r>
              <a:rPr lang="ru-RU" sz="4400" dirty="0" smtClean="0">
                <a:solidFill>
                  <a:schemeClr val="tx1"/>
                </a:solidFill>
              </a:rPr>
              <a:t>…</a:t>
            </a:r>
            <a:r>
              <a:rPr lang="ru-RU" sz="4400" dirty="0" err="1" smtClean="0">
                <a:solidFill>
                  <a:schemeClr val="tx1"/>
                </a:solidFill>
              </a:rPr>
              <a:t>руха</a:t>
            </a:r>
            <a:r>
              <a:rPr lang="ru-RU" sz="4400" dirty="0" smtClean="0">
                <a:solidFill>
                  <a:schemeClr val="tx1"/>
                </a:solidFill>
              </a:rPr>
              <a:t> , </a:t>
            </a:r>
            <a:r>
              <a:rPr lang="ru-RU" sz="4400" dirty="0" err="1" smtClean="0">
                <a:solidFill>
                  <a:schemeClr val="tx1"/>
                </a:solidFill>
              </a:rPr>
              <a:t>ст</a:t>
            </a:r>
            <a:r>
              <a:rPr lang="ru-RU" sz="4400" dirty="0" smtClean="0">
                <a:solidFill>
                  <a:schemeClr val="tx1"/>
                </a:solidFill>
              </a:rPr>
              <a:t>…</a:t>
            </a:r>
            <a:r>
              <a:rPr lang="ru-RU" sz="4400" dirty="0" err="1" smtClean="0">
                <a:solidFill>
                  <a:schemeClr val="tx1"/>
                </a:solidFill>
              </a:rPr>
              <a:t>рый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Найди главное слово!</a:t>
            </a:r>
            <a:endParaRPr lang="ru-RU" sz="6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61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мушка , з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мовье , з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</a:t>
            </a:r>
          </a:p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с, л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сник , л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сной</a:t>
            </a:r>
          </a:p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рый , ст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рик , ст</a:t>
            </a:r>
            <a:r>
              <a:rPr lang="ru-RU" sz="48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руха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Проверим :</a:t>
            </a:r>
            <a:endParaRPr lang="ru-RU" sz="6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3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86</Words>
  <Application>Microsoft Office PowerPoint</Application>
  <PresentationFormat>Экран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Презентация PowerPoint</vt:lpstr>
      <vt:lpstr>Словарная работа: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Найди главное слово!</vt:lpstr>
      <vt:lpstr>Проверим :</vt:lpstr>
      <vt:lpstr>Самостоятельная работа: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2012-11-08T16:44:03Z</dcterms:created>
  <dcterms:modified xsi:type="dcterms:W3CDTF">2012-11-08T17:22:26Z</dcterms:modified>
</cp:coreProperties>
</file>