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3" autoAdjust="0"/>
    <p:restoredTop sz="94660"/>
  </p:normalViewPr>
  <p:slideViewPr>
    <p:cSldViewPr>
      <p:cViewPr varScale="1">
        <p:scale>
          <a:sx n="65" d="100"/>
          <a:sy n="65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2C0A07-BF27-4B10-9ADA-FF76E11696D5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B76BF22-334C-458F-A0DF-A1A29E8AD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4B8D80-D82C-413D-91B1-F0213A3E2A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69BF0-B9B0-47B6-B8DB-A8504750B6E1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A5E8-453D-4276-BDEE-E91480EBF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9ED8-3556-433D-8AF5-D548B23877D4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782BC-9C33-4CEE-80C3-EB9D02C59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F9CCC-1D3B-4328-89CF-B88C335A92E9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3F48B-41C4-4185-8CDE-3FC20369FD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033F2-9C36-49C0-9A3A-7EB0314B2C09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289A-BA27-40D8-A0A1-8A1D48C1C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CA55E-1F0E-4C45-B910-F0E05AC04DDE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D88E-2D5C-4AF3-AB17-8E8C2AB809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7524C-9826-4C56-931D-5F7981FECD4B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CC885-5069-49D1-8E74-FBEB27AEA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A277C-BA66-401F-8E8E-ACEB693F768A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0EDAB-82D8-46AA-8BE3-BAF57C1292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D139E-C058-484E-B285-63A43DA45D66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3229-2543-408B-AF39-FA49F9755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17E7D-5729-4FE4-9C24-3A93B642C0A0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79F7C-566E-433D-80FD-9CEF6BE9B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0AE5-5766-4505-B5B8-84431C987CC9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BC8E-6A04-4341-9594-BE0F68D9C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2DF39-0CDF-4BC7-8F01-7C742838BB56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BCED-8290-4989-8820-24625E66F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D3BA0C-362F-4E12-8D2A-D9AEBBE93573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9DC132-E1D2-482C-9913-005DCA9E5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n>
                  <a:solidFill>
                    <a:srgbClr val="00B050"/>
                  </a:solidFill>
                </a:ln>
              </a:rPr>
              <a:t>ГОУ СОШ № 491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n>
                  <a:solidFill>
                    <a:srgbClr val="00B050"/>
                  </a:solidFill>
                </a:ln>
              </a:rPr>
              <a:t>г. Санкт-Петербурга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n>
                  <a:solidFill>
                    <a:srgbClr val="00B050"/>
                  </a:solidFill>
                </a:ln>
              </a:rPr>
              <a:t>Учитель начальных классов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 smtClean="0">
                <a:ln>
                  <a:solidFill>
                    <a:srgbClr val="00B050"/>
                  </a:solidFill>
                </a:ln>
              </a:rPr>
              <a:t>Белко</a:t>
            </a:r>
            <a:r>
              <a:rPr lang="ru-RU" dirty="0" smtClean="0">
                <a:ln>
                  <a:solidFill>
                    <a:srgbClr val="00B050"/>
                  </a:solidFill>
                </a:ln>
              </a:rPr>
              <a:t> Галина Степановна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1555" y="642918"/>
            <a:ext cx="442089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2 класс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4822" y="1928802"/>
            <a:ext cx="513435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ИЗЛОЖЕНИЕ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19876" y="2967335"/>
            <a:ext cx="4538139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Барбос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928938" y="1428750"/>
            <a:ext cx="4857750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ИСТОЧНИКИ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 Страхова Л.Л. Пишем изложения по плану. 2 класс – С.-Пб.: Издательский Дом «Литера», 2009. – 48 с. – (серия «Начальная школа»).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 Фон и фото – ресурс интернета.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361555" y="500042"/>
            <a:ext cx="442089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Отгадай загадку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8625" y="2428875"/>
            <a:ext cx="40005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Calibri" pitchFamily="34" charset="0"/>
              </a:rPr>
              <a:t>Собой не птица,</a:t>
            </a:r>
          </a:p>
          <a:p>
            <a:r>
              <a:rPr lang="ru-RU" sz="3200">
                <a:solidFill>
                  <a:srgbClr val="0070C0"/>
                </a:solidFill>
                <a:latin typeface="Calibri" pitchFamily="34" charset="0"/>
              </a:rPr>
              <a:t>Петь не поёт,</a:t>
            </a:r>
          </a:p>
          <a:p>
            <a:r>
              <a:rPr lang="ru-RU" sz="3200">
                <a:solidFill>
                  <a:srgbClr val="0070C0"/>
                </a:solidFill>
                <a:latin typeface="Calibri" pitchFamily="34" charset="0"/>
              </a:rPr>
              <a:t>Кто к хозяину идёт, </a:t>
            </a:r>
          </a:p>
          <a:p>
            <a:r>
              <a:rPr lang="ru-RU" sz="3200">
                <a:solidFill>
                  <a:srgbClr val="0070C0"/>
                </a:solidFill>
                <a:latin typeface="Calibri" pitchFamily="34" charset="0"/>
              </a:rPr>
              <a:t>Она знать даёт</a:t>
            </a:r>
          </a:p>
        </p:txBody>
      </p:sp>
      <p:pic>
        <p:nvPicPr>
          <p:cNvPr id="8" name="Рисунок 7" descr="0_4b82_b736a0d9_X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75" y="2428875"/>
            <a:ext cx="3429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714500" y="5572125"/>
            <a:ext cx="2786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B050"/>
                </a:solidFill>
                <a:latin typeface="Calibri" pitchFamily="34" charset="0"/>
              </a:rPr>
              <a:t>СОБАКА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42910" y="428604"/>
            <a:ext cx="8143932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Почему собака – друг человека?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" y="2143125"/>
            <a:ext cx="8215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Собака всегда приходит на выручку своему хозяину, спасает, помогает, может даже умереть, если умрёт  хозяин.</a:t>
            </a:r>
          </a:p>
        </p:txBody>
      </p:sp>
      <p:pic>
        <p:nvPicPr>
          <p:cNvPr id="6" name="Рисунок 5" descr="c68c1ae5d7c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928938"/>
            <a:ext cx="6286500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785938" y="500063"/>
            <a:ext cx="6858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Одомашнивание собак относится к концу каменного века. Первое свидетельство о жизни собаки с человеком (отпечаток собачьей лапы) датируется 22-ым тысячелетием до н.э.</a:t>
            </a:r>
          </a:p>
        </p:txBody>
      </p:sp>
      <p:pic>
        <p:nvPicPr>
          <p:cNvPr id="5124" name="Рисунок 4" descr="rottweil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2071688"/>
            <a:ext cx="7572375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13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004822" y="428604"/>
            <a:ext cx="571045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БАРБОС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38" y="1857375"/>
            <a:ext cx="71437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85875" y="1714500"/>
            <a:ext cx="72866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C00000"/>
                </a:solidFill>
                <a:latin typeface="Calibri" pitchFamily="34" charset="0"/>
              </a:rPr>
              <a:t>     У Барбоса болела лапа. Три дня голодный пёс лежал под крыльцом. Коля принёс ему кусок хлеба. Барбос лизнул Колину руку. Каждый день мальчик приходил к нему и приносил хлеб. Скоро Барбос выздоровел. От радости он громко лаял.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 descr="65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643042" y="357166"/>
            <a:ext cx="7072361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Ответь на вопросы: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938" y="928688"/>
            <a:ext cx="8072437" cy="5262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Что болело у Барбоса?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Лапа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atin typeface="+mn-lt"/>
                <a:cs typeface="+mn-cs"/>
              </a:rPr>
              <a:t>Сколько дней голодный пёс лежал под крыльцом?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Три дня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atin typeface="+mn-lt"/>
                <a:cs typeface="+mn-cs"/>
              </a:rPr>
              <a:t>Что принёс ему Коля?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Кусок хлеба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atin typeface="+mn-lt"/>
                <a:cs typeface="+mn-cs"/>
              </a:rPr>
              <a:t>Что сделал Барбос?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Лизнул руку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atin typeface="+mn-lt"/>
                <a:cs typeface="+mn-cs"/>
              </a:rPr>
              <a:t>Что мальчик делал каждый день?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Приходил и приносил хлеб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atin typeface="+mn-lt"/>
                <a:cs typeface="+mn-cs"/>
              </a:rPr>
              <a:t>Когда Барбос выздоровел?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Скоро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atin typeface="+mn-lt"/>
                <a:cs typeface="+mn-cs"/>
              </a:rPr>
              <a:t>Что он делал от радости?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Громко лаял</a:t>
            </a:r>
            <a:endParaRPr lang="ru-RU" sz="2400" b="1" i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71472" y="285728"/>
            <a:ext cx="8286807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Вставь буквы. Объясни написание.</a:t>
            </a:r>
            <a:endParaRPr lang="ru-RU" sz="4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43875" y="1071563"/>
            <a:ext cx="64293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14625" y="1285875"/>
            <a:ext cx="2181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б_ лела -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32350" y="1285875"/>
            <a:ext cx="116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б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3200" b="1" i="1">
                <a:latin typeface="Century Schoolbook" pitchFamily="18" charset="0"/>
              </a:rPr>
              <a:t>ль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00375" y="1273175"/>
            <a:ext cx="420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74938" y="1928813"/>
            <a:ext cx="2754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г_ лодный -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57813" y="1916113"/>
            <a:ext cx="1374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г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3200" b="1" i="1">
                <a:latin typeface="Century Schoolbook" pitchFamily="18" charset="0"/>
              </a:rPr>
              <a:t>лод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57500" y="1928813"/>
            <a:ext cx="420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14625" y="2500313"/>
            <a:ext cx="2187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л_ жал -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57750" y="2487613"/>
            <a:ext cx="1412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л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ё</a:t>
            </a:r>
            <a:r>
              <a:rPr lang="ru-RU" sz="3200" b="1" i="1">
                <a:latin typeface="Century Schoolbook" pitchFamily="18" charset="0"/>
              </a:rPr>
              <a:t>жа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000375" y="2487613"/>
            <a:ext cx="398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е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643188" y="2916238"/>
            <a:ext cx="2171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л_ знул -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928938" y="2916238"/>
            <a:ext cx="465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и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714875" y="2916238"/>
            <a:ext cx="1806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л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и</a:t>
            </a:r>
            <a:r>
              <a:rPr lang="ru-RU" sz="3200" b="1" i="1">
                <a:latin typeface="Century Schoolbook" pitchFamily="18" charset="0"/>
              </a:rPr>
              <a:t>жет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71750" y="3416300"/>
            <a:ext cx="2854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прих_ дит -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408613" y="3416300"/>
            <a:ext cx="1724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прих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3200" b="1" i="1">
                <a:latin typeface="Century Schoolbook" pitchFamily="18" charset="0"/>
              </a:rPr>
              <a:t>д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71750" y="3916363"/>
            <a:ext cx="2879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прин_ сит - 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357813" y="3916363"/>
            <a:ext cx="159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н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3200" b="1" i="1">
                <a:latin typeface="Century Schoolbook" pitchFamily="18" charset="0"/>
              </a:rPr>
              <a:t>сит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51250" y="3416300"/>
            <a:ext cx="420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</a:p>
        </p:txBody>
      </p:sp>
      <p:sp>
        <p:nvSpPr>
          <p:cNvPr id="8214" name="TextBox 23"/>
          <p:cNvSpPr txBox="1">
            <a:spLocks noChangeArrowheads="1"/>
          </p:cNvSpPr>
          <p:nvPr/>
        </p:nvSpPr>
        <p:spPr bwMode="auto">
          <a:xfrm>
            <a:off x="2500313" y="4344988"/>
            <a:ext cx="303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 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643313" y="3916363"/>
            <a:ext cx="420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500313" y="4773613"/>
            <a:ext cx="1739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хле _  - 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357688" y="4773613"/>
            <a:ext cx="1430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хле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ба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86125" y="4773613"/>
            <a:ext cx="417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б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357438" y="5202238"/>
            <a:ext cx="3259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выздор_ вел  - 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499100" y="5202238"/>
            <a:ext cx="2236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здор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3200" b="1" i="1">
                <a:latin typeface="Century Schoolbook" pitchFamily="18" charset="0"/>
              </a:rPr>
              <a:t>вый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30650" y="5202238"/>
            <a:ext cx="35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о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357438" y="5572125"/>
            <a:ext cx="1736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ла_ л - 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357688" y="5572125"/>
            <a:ext cx="1630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Century Schoolbook" pitchFamily="18" charset="0"/>
              </a:rPr>
              <a:t>ла</a:t>
            </a:r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я</a:t>
            </a:r>
            <a:r>
              <a:rPr lang="ru-RU" sz="3200" b="1" i="1">
                <a:latin typeface="Century Schoolbook" pitchFamily="18" charset="0"/>
              </a:rPr>
              <a:t>ть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28938" y="5572125"/>
            <a:ext cx="452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Century Schoolbook" pitchFamily="18" charset="0"/>
              </a:rPr>
              <a:t>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30" grpId="0"/>
      <p:bldP spid="31" grpId="0"/>
      <p:bldP spid="33" grpId="0"/>
      <p:bldP spid="34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004822" y="285728"/>
            <a:ext cx="678202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Запомни написание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85875" y="1714500"/>
            <a:ext cx="5286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00B050"/>
                </a:solidFill>
                <a:latin typeface="Calibri" pitchFamily="34" charset="0"/>
              </a:rPr>
              <a:t>под крыл</a:t>
            </a:r>
            <a:r>
              <a:rPr lang="ru-RU" sz="4800" b="1">
                <a:solidFill>
                  <a:srgbClr val="FF0000"/>
                </a:solidFill>
                <a:latin typeface="Calibri" pitchFamily="34" charset="0"/>
              </a:rPr>
              <a:t>ь</a:t>
            </a:r>
            <a:r>
              <a:rPr lang="ru-RU" sz="4800" b="1">
                <a:solidFill>
                  <a:srgbClr val="00B050"/>
                </a:solidFill>
                <a:latin typeface="Calibri" pitchFamily="34" charset="0"/>
              </a:rPr>
              <a:t>цом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29063" y="2786063"/>
            <a:ext cx="45005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00B050"/>
                </a:solidFill>
                <a:latin typeface="Calibri" pitchFamily="34" charset="0"/>
              </a:rPr>
              <a:t>мал</a:t>
            </a:r>
            <a:r>
              <a:rPr lang="ru-RU" sz="4800" b="1">
                <a:solidFill>
                  <a:srgbClr val="FF0000"/>
                </a:solidFill>
                <a:latin typeface="Calibri" pitchFamily="34" charset="0"/>
              </a:rPr>
              <a:t>ь</a:t>
            </a:r>
            <a:r>
              <a:rPr lang="ru-RU" sz="4800" b="1">
                <a:solidFill>
                  <a:srgbClr val="00B050"/>
                </a:solidFill>
                <a:latin typeface="Calibri" pitchFamily="34" charset="0"/>
              </a:rPr>
              <a:t>чик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00188" y="3786188"/>
            <a:ext cx="2714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FF0000"/>
                </a:solidFill>
                <a:latin typeface="Calibri" pitchFamily="34" charset="0"/>
              </a:rPr>
              <a:t>Б</a:t>
            </a:r>
            <a:r>
              <a:rPr lang="ru-RU" sz="4800" b="1">
                <a:solidFill>
                  <a:srgbClr val="00B050"/>
                </a:solidFill>
                <a:latin typeface="Calibri" pitchFamily="34" charset="0"/>
              </a:rPr>
              <a:t>арбос</a:t>
            </a:r>
            <a:endParaRPr lang="ru-RU" sz="48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143375" y="4500563"/>
            <a:ext cx="3000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00B050"/>
                </a:solidFill>
                <a:latin typeface="Calibri" pitchFamily="34" charset="0"/>
              </a:rPr>
              <a:t>пр</a:t>
            </a:r>
            <a:r>
              <a:rPr lang="ru-RU" sz="4800" b="1">
                <a:solidFill>
                  <a:srgbClr val="FF0000"/>
                </a:solidFill>
                <a:latin typeface="Calibri" pitchFamily="34" charset="0"/>
              </a:rPr>
              <a:t>и</a:t>
            </a:r>
            <a:r>
              <a:rPr lang="ru-RU" sz="4800" b="1">
                <a:solidFill>
                  <a:srgbClr val="00B050"/>
                </a:solidFill>
                <a:latin typeface="Calibri" pitchFamily="34" charset="0"/>
              </a:rPr>
              <a:t>нёс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00188" y="5381625"/>
            <a:ext cx="35718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00B050"/>
                </a:solidFill>
                <a:latin typeface="Calibri" pitchFamily="34" charset="0"/>
              </a:rPr>
              <a:t>скор</a:t>
            </a:r>
            <a:r>
              <a:rPr lang="ru-RU" sz="4800" b="1">
                <a:solidFill>
                  <a:srgbClr val="FF0000"/>
                </a:solidFill>
                <a:latin typeface="Calibri" pitchFamily="34" charset="0"/>
              </a:rPr>
              <a:t>о</a:t>
            </a:r>
            <a:endParaRPr lang="ru-RU" sz="4800" b="1">
              <a:solidFill>
                <a:srgbClr val="00B05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6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500166" y="285728"/>
            <a:ext cx="7215237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Напиши изложение по плану.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88" y="1785938"/>
            <a:ext cx="8501062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Что болело у Барбоса?  </a:t>
            </a:r>
            <a:endParaRPr lang="ru-RU" sz="36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b="1" dirty="0">
                <a:latin typeface="+mn-lt"/>
                <a:cs typeface="+mn-cs"/>
              </a:rPr>
              <a:t>Сколько дней голодный пёс лежал под крыльцом?  </a:t>
            </a:r>
            <a:endParaRPr lang="ru-RU" sz="36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b="1" dirty="0">
                <a:latin typeface="+mn-lt"/>
                <a:cs typeface="+mn-cs"/>
              </a:rPr>
              <a:t>Что принёс ему Коля? </a:t>
            </a:r>
            <a:endParaRPr lang="ru-RU" sz="36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b="1" dirty="0">
                <a:latin typeface="+mn-lt"/>
                <a:cs typeface="+mn-cs"/>
              </a:rPr>
              <a:t>Что сделал Барбос? </a:t>
            </a:r>
            <a:endParaRPr lang="ru-RU" sz="36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b="1" dirty="0">
                <a:latin typeface="+mn-lt"/>
                <a:cs typeface="+mn-cs"/>
              </a:rPr>
              <a:t>Что мальчик делал каждый день?</a:t>
            </a:r>
            <a:endParaRPr lang="ru-RU" sz="36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b="1" dirty="0">
                <a:latin typeface="+mn-lt"/>
                <a:cs typeface="+mn-cs"/>
              </a:rPr>
              <a:t>Когда Барбос выздоровел? </a:t>
            </a:r>
            <a:endParaRPr lang="ru-RU" sz="36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b="1" dirty="0">
                <a:latin typeface="+mn-lt"/>
                <a:cs typeface="+mn-cs"/>
              </a:rPr>
              <a:t>Что он делал от радости? </a:t>
            </a:r>
            <a:endParaRPr lang="ru-RU" sz="36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349</Words>
  <Application>Microsoft Office PowerPoint</Application>
  <PresentationFormat>Экран (4:3)</PresentationFormat>
  <Paragraphs>80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Arial</vt:lpstr>
      <vt:lpstr>Wingdings</vt:lpstr>
      <vt:lpstr>Century Schoolbook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2010-11-13T18:53:05Z</dcterms:created>
  <dcterms:modified xsi:type="dcterms:W3CDTF">2013-04-11T16:07:10Z</dcterms:modified>
</cp:coreProperties>
</file>