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Юным умникам и умницам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            Занятие 6.</a:t>
            </a:r>
          </a:p>
          <a:p>
            <a:pPr lvl="1"/>
            <a:r>
              <a:rPr lang="ru-RU" sz="4000" b="1" dirty="0" smtClean="0">
                <a:solidFill>
                  <a:srgbClr val="7030A0"/>
                </a:solidFill>
              </a:rPr>
              <a:t>     Разминка    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у птицы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764704"/>
            <a:ext cx="4292241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У человека …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Картинка 5 из 114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55976" cy="4347265"/>
          </a:xfrm>
          <a:prstGeom prst="rect">
            <a:avLst/>
          </a:prstGeom>
          <a:noFill/>
        </p:spPr>
      </p:pic>
      <p:pic>
        <p:nvPicPr>
          <p:cNvPr id="13316" name="Picture 4" descr="Картинка 1 из 13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96044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 У животного            у человека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stat8.blog.ru/lr/0a04b1131068a2706ee57532f5515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04456" cy="4608512"/>
          </a:xfrm>
          <a:prstGeom prst="rect">
            <a:avLst/>
          </a:prstGeom>
          <a:noFill/>
        </p:spPr>
      </p:pic>
      <p:pic>
        <p:nvPicPr>
          <p:cNvPr id="26628" name="Picture 4" descr="Картинка 4 из 13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36780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животного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человека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Картинка 14 из 122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20480" cy="4968552"/>
          </a:xfrm>
          <a:prstGeom prst="rect">
            <a:avLst/>
          </a:prstGeom>
          <a:noFill/>
        </p:spPr>
      </p:pic>
      <p:pic>
        <p:nvPicPr>
          <p:cNvPr id="27652" name="Picture 4" descr="Картинка 8 из 13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У конфеты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человека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777123" y="3949353"/>
            <a:ext cx="4288536" cy="3941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Картинка 18 из 296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17910" cy="4176464"/>
          </a:xfrm>
          <a:prstGeom prst="rect">
            <a:avLst/>
          </a:prstGeom>
          <a:noFill/>
        </p:spPr>
      </p:pic>
      <p:pic>
        <p:nvPicPr>
          <p:cNvPr id="28676" name="Picture 4" descr="Картинка 14 из 1172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930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льва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человека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Картинка 7 из 58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905250" cy="5124451"/>
          </a:xfrm>
          <a:prstGeom prst="rect">
            <a:avLst/>
          </a:prstGeom>
          <a:noFill/>
        </p:spPr>
      </p:pic>
      <p:pic>
        <p:nvPicPr>
          <p:cNvPr id="29700" name="Picture 4" descr="Картинка 2 из 58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34684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машины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человека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Картинка 7 из 105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286250" cy="4105275"/>
          </a:xfrm>
          <a:prstGeom prst="rect">
            <a:avLst/>
          </a:prstGeom>
          <a:noFill/>
        </p:spPr>
      </p:pic>
      <p:pic>
        <p:nvPicPr>
          <p:cNvPr id="30724" name="Picture 4" descr="Картинка 8 из 13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98680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подводной лодки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У человека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1746" name="Picture 2" descr="Картинка 1 из 13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32448" cy="5040560"/>
          </a:xfrm>
          <a:prstGeom prst="rect">
            <a:avLst/>
          </a:prstGeom>
          <a:noFill/>
        </p:spPr>
      </p:pic>
      <p:pic>
        <p:nvPicPr>
          <p:cNvPr id="31748" name="Picture 4" descr="http://img-fotki.yandex.ru/get/3/petrepaul.0/0_e00d_6d98e90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1268760"/>
            <a:ext cx="47880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41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      У животного            у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8</cp:revision>
  <dcterms:modified xsi:type="dcterms:W3CDTF">2012-02-24T10:12:55Z</dcterms:modified>
</cp:coreProperties>
</file>