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87" r:id="rId5"/>
    <p:sldId id="269" r:id="rId6"/>
    <p:sldId id="272" r:id="rId7"/>
    <p:sldId id="268" r:id="rId8"/>
    <p:sldId id="263" r:id="rId9"/>
    <p:sldId id="271" r:id="rId10"/>
    <p:sldId id="288" r:id="rId11"/>
    <p:sldId id="266" r:id="rId12"/>
    <p:sldId id="267" r:id="rId13"/>
    <p:sldId id="274" r:id="rId14"/>
    <p:sldId id="278" r:id="rId15"/>
    <p:sldId id="279" r:id="rId16"/>
    <p:sldId id="276" r:id="rId17"/>
    <p:sldId id="275" r:id="rId18"/>
    <p:sldId id="277" r:id="rId19"/>
    <p:sldId id="280" r:id="rId20"/>
    <p:sldId id="281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227" autoAdjust="0"/>
  </p:normalViewPr>
  <p:slideViewPr>
    <p:cSldViewPr>
      <p:cViewPr varScale="1">
        <p:scale>
          <a:sx n="66" d="100"/>
          <a:sy n="6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05DE5-DCEA-4F14-9865-A73BEC70DD68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E667-DFEB-41C2-81E2-3E7E5596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Размер</a:t>
            </a:r>
            <a:r>
              <a:rPr lang="ru-RU" baseline="0" dirty="0" smtClean="0"/>
              <a:t> 30х20 </a:t>
            </a:r>
            <a:r>
              <a:rPr lang="ru-RU" baseline="0" dirty="0" smtClean="0"/>
              <a:t>шаблон клеток </a:t>
            </a:r>
            <a:r>
              <a:rPr lang="ru-RU" baseline="0" dirty="0" smtClean="0"/>
              <a:t>сделан как таблица в презентации, но сохранен как рисунок, чтобы можно было группировать.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6C90-F900-4930-B349-E3005DCEEF5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0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Размер</a:t>
            </a:r>
            <a:r>
              <a:rPr lang="ru-RU" baseline="0" dirty="0" smtClean="0"/>
              <a:t> 30х20 </a:t>
            </a:r>
            <a:r>
              <a:rPr lang="ru-RU" baseline="0" dirty="0" smtClean="0"/>
              <a:t>шаблон клеток </a:t>
            </a:r>
            <a:r>
              <a:rPr lang="ru-RU" baseline="0" dirty="0" smtClean="0"/>
              <a:t>сделан как таблица в презентации, но сохранен как рисунок, чтобы можно было группировать.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6C90-F900-4930-B349-E3005DCEEF5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0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Размер</a:t>
            </a:r>
            <a:r>
              <a:rPr lang="ru-RU" baseline="0" dirty="0" smtClean="0"/>
              <a:t> 30х20 </a:t>
            </a:r>
            <a:r>
              <a:rPr lang="ru-RU" baseline="0" dirty="0" smtClean="0"/>
              <a:t>шаблон</a:t>
            </a:r>
            <a:r>
              <a:rPr lang="en-US" baseline="0" dirty="0" smtClean="0"/>
              <a:t> </a:t>
            </a:r>
            <a:r>
              <a:rPr lang="ru-RU" baseline="0" dirty="0" smtClean="0"/>
              <a:t>клеток </a:t>
            </a:r>
            <a:r>
              <a:rPr lang="ru-RU" baseline="0" dirty="0" smtClean="0"/>
              <a:t>сделан как таблица в презентации, но сохранен как рисунок, чтобы можно было группировать.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6C90-F900-4930-B349-E3005DCEEF5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0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alpha val="30000"/>
                  </a:schemeClr>
                </a:solidFill>
              </a:rPr>
              <a:t>Соловьева</a:t>
            </a:r>
            <a:r>
              <a:rPr lang="ru-RU" baseline="0" dirty="0" smtClean="0">
                <a:solidFill>
                  <a:schemeClr val="tx1">
                    <a:alpha val="30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solidFill>
                  <a:schemeClr val="tx1">
                    <a:alpha val="30000"/>
                  </a:schemeClr>
                </a:solidFill>
              </a:rPr>
              <a:t>с.В-Надеждинское</a:t>
            </a:r>
            <a:endParaRPr lang="ru-RU" dirty="0">
              <a:solidFill>
                <a:schemeClr val="tx1">
                  <a:alpha val="3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95290A-5AA0-4835-AFAF-EED360280DB0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350ECA-A919-4BF4-B7FC-265D8C1EF8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gif"/><Relationship Id="rId5" Type="http://schemas.openxmlformats.org/officeDocument/2006/relationships/image" Target="../media/image14.png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ifgallery.narod.ru/ludi.htm" TargetMode="External"/><Relationship Id="rId2" Type="http://schemas.openxmlformats.org/officeDocument/2006/relationships/hyperlink" Target="http://le-savchen.ucoz.ru/load/4-1-0-198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4.gif"/><Relationship Id="rId3" Type="http://schemas.openxmlformats.org/officeDocument/2006/relationships/image" Target="../media/image14.png"/><Relationship Id="rId7" Type="http://schemas.openxmlformats.org/officeDocument/2006/relationships/image" Target="../media/image29.gif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gif"/><Relationship Id="rId11" Type="http://schemas.openxmlformats.org/officeDocument/2006/relationships/image" Target="../media/image32.gif"/><Relationship Id="rId5" Type="http://schemas.openxmlformats.org/officeDocument/2006/relationships/image" Target="../media/image27.gif"/><Relationship Id="rId15" Type="http://schemas.openxmlformats.org/officeDocument/2006/relationships/image" Target="../media/image3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22.gif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8153400" cy="2971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kern="10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Координатная плоскость </a:t>
            </a:r>
            <a:endParaRPr lang="ru-RU" sz="6600" b="1" kern="10" spc="50" dirty="0">
              <a:ln w="11430"/>
              <a:gradFill>
                <a:gsLst>
                  <a:gs pos="25000">
                    <a:srgbClr val="4584D3">
                      <a:satMod val="155000"/>
                    </a:srgbClr>
                  </a:gs>
                  <a:gs pos="100000">
                    <a:srgbClr val="4584D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2209800" y="4035152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Математика 6 </a:t>
            </a:r>
            <a:r>
              <a:rPr lang="ru-RU" sz="3600" b="1" kern="10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класс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3400" y="5228304"/>
            <a:ext cx="8305800" cy="1165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Методическая разработка </a:t>
            </a:r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Соловьевой Е.В.</a:t>
            </a:r>
            <a:endParaRPr lang="ru-RU" sz="3600" b="1" kern="10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МКОУ СОШ №</a:t>
            </a:r>
            <a:r>
              <a:rPr lang="ru-RU" sz="3600" b="1" kern="10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1, </a:t>
            </a:r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с. Вольно-</a:t>
            </a:r>
            <a:r>
              <a:rPr lang="ru-RU" sz="3600" b="1" kern="10" dirty="0" err="1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Надеждинское</a:t>
            </a:r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, </a:t>
            </a:r>
            <a:r>
              <a:rPr lang="ru-RU" sz="3600" b="1" kern="10" dirty="0" err="1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Надеждинского</a:t>
            </a:r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района,</a:t>
            </a:r>
            <a:endParaRPr lang="en-US" sz="3600" b="1" kern="10" dirty="0" smtClean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Приморского края. </a:t>
            </a:r>
            <a:endParaRPr lang="ru-RU" sz="3600" b="1" kern="10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32229" y="242554"/>
            <a:ext cx="8694056" cy="6477559"/>
          </a:xfrm>
          <a:custGeom>
            <a:avLst/>
            <a:gdLst>
              <a:gd name="connsiteX0" fmla="*/ 0 w 8737600"/>
              <a:gd name="connsiteY0" fmla="*/ 0 h 4789714"/>
              <a:gd name="connsiteX1" fmla="*/ 0 w 8737600"/>
              <a:gd name="connsiteY1" fmla="*/ 4238171 h 4789714"/>
              <a:gd name="connsiteX2" fmla="*/ 391886 w 8737600"/>
              <a:gd name="connsiteY2" fmla="*/ 4325257 h 4789714"/>
              <a:gd name="connsiteX3" fmla="*/ 406400 w 8737600"/>
              <a:gd name="connsiteY3" fmla="*/ 4775200 h 4789714"/>
              <a:gd name="connsiteX4" fmla="*/ 8476343 w 8737600"/>
              <a:gd name="connsiteY4" fmla="*/ 4789714 h 4789714"/>
              <a:gd name="connsiteX5" fmla="*/ 8461828 w 8737600"/>
              <a:gd name="connsiteY5" fmla="*/ 4310743 h 4789714"/>
              <a:gd name="connsiteX6" fmla="*/ 8737600 w 8737600"/>
              <a:gd name="connsiteY6" fmla="*/ 4325257 h 4789714"/>
              <a:gd name="connsiteX7" fmla="*/ 8650514 w 8737600"/>
              <a:gd name="connsiteY7" fmla="*/ 275771 h 4789714"/>
              <a:gd name="connsiteX0" fmla="*/ 0 w 8737600"/>
              <a:gd name="connsiteY0" fmla="*/ 0 h 4789714"/>
              <a:gd name="connsiteX1" fmla="*/ 0 w 8737600"/>
              <a:gd name="connsiteY1" fmla="*/ 4238171 h 4789714"/>
              <a:gd name="connsiteX2" fmla="*/ 333829 w 8737600"/>
              <a:gd name="connsiteY2" fmla="*/ 4412343 h 4789714"/>
              <a:gd name="connsiteX3" fmla="*/ 406400 w 8737600"/>
              <a:gd name="connsiteY3" fmla="*/ 4775200 h 4789714"/>
              <a:gd name="connsiteX4" fmla="*/ 8476343 w 8737600"/>
              <a:gd name="connsiteY4" fmla="*/ 4789714 h 4789714"/>
              <a:gd name="connsiteX5" fmla="*/ 8461828 w 8737600"/>
              <a:gd name="connsiteY5" fmla="*/ 4310743 h 4789714"/>
              <a:gd name="connsiteX6" fmla="*/ 8737600 w 8737600"/>
              <a:gd name="connsiteY6" fmla="*/ 4325257 h 4789714"/>
              <a:gd name="connsiteX7" fmla="*/ 8650514 w 8737600"/>
              <a:gd name="connsiteY7" fmla="*/ 275771 h 4789714"/>
              <a:gd name="connsiteX0" fmla="*/ 0 w 8737600"/>
              <a:gd name="connsiteY0" fmla="*/ 0 h 4789714"/>
              <a:gd name="connsiteX1" fmla="*/ 0 w 8737600"/>
              <a:gd name="connsiteY1" fmla="*/ 4238171 h 4789714"/>
              <a:gd name="connsiteX2" fmla="*/ 333829 w 8737600"/>
              <a:gd name="connsiteY2" fmla="*/ 4412343 h 4789714"/>
              <a:gd name="connsiteX3" fmla="*/ 406400 w 8737600"/>
              <a:gd name="connsiteY3" fmla="*/ 4775200 h 4789714"/>
              <a:gd name="connsiteX4" fmla="*/ 8229601 w 8737600"/>
              <a:gd name="connsiteY4" fmla="*/ 4789714 h 4789714"/>
              <a:gd name="connsiteX5" fmla="*/ 8461828 w 8737600"/>
              <a:gd name="connsiteY5" fmla="*/ 4310743 h 4789714"/>
              <a:gd name="connsiteX6" fmla="*/ 8737600 w 8737600"/>
              <a:gd name="connsiteY6" fmla="*/ 4325257 h 4789714"/>
              <a:gd name="connsiteX7" fmla="*/ 8650514 w 8737600"/>
              <a:gd name="connsiteY7" fmla="*/ 275771 h 4789714"/>
              <a:gd name="connsiteX0" fmla="*/ 0 w 8737600"/>
              <a:gd name="connsiteY0" fmla="*/ 0 h 4789714"/>
              <a:gd name="connsiteX1" fmla="*/ 0 w 8737600"/>
              <a:gd name="connsiteY1" fmla="*/ 4238171 h 4789714"/>
              <a:gd name="connsiteX2" fmla="*/ 406400 w 8737600"/>
              <a:gd name="connsiteY2" fmla="*/ 4775200 h 4789714"/>
              <a:gd name="connsiteX3" fmla="*/ 8229601 w 8737600"/>
              <a:gd name="connsiteY3" fmla="*/ 4789714 h 4789714"/>
              <a:gd name="connsiteX4" fmla="*/ 8461828 w 8737600"/>
              <a:gd name="connsiteY4" fmla="*/ 4310743 h 4789714"/>
              <a:gd name="connsiteX5" fmla="*/ 8737600 w 8737600"/>
              <a:gd name="connsiteY5" fmla="*/ 4325257 h 4789714"/>
              <a:gd name="connsiteX6" fmla="*/ 8650514 w 8737600"/>
              <a:gd name="connsiteY6" fmla="*/ 275771 h 4789714"/>
              <a:gd name="connsiteX0" fmla="*/ 0 w 8737600"/>
              <a:gd name="connsiteY0" fmla="*/ 0 h 4789714"/>
              <a:gd name="connsiteX1" fmla="*/ 0 w 8737600"/>
              <a:gd name="connsiteY1" fmla="*/ 4238171 h 4789714"/>
              <a:gd name="connsiteX2" fmla="*/ 406400 w 8737600"/>
              <a:gd name="connsiteY2" fmla="*/ 4775200 h 4789714"/>
              <a:gd name="connsiteX3" fmla="*/ 8229601 w 8737600"/>
              <a:gd name="connsiteY3" fmla="*/ 4789714 h 4789714"/>
              <a:gd name="connsiteX4" fmla="*/ 8737600 w 8737600"/>
              <a:gd name="connsiteY4" fmla="*/ 4325257 h 4789714"/>
              <a:gd name="connsiteX5" fmla="*/ 8650514 w 8737600"/>
              <a:gd name="connsiteY5" fmla="*/ 275771 h 4789714"/>
              <a:gd name="connsiteX0" fmla="*/ 0 w 8737600"/>
              <a:gd name="connsiteY0" fmla="*/ 0 h 4789714"/>
              <a:gd name="connsiteX1" fmla="*/ 0 w 8737600"/>
              <a:gd name="connsiteY1" fmla="*/ 4238171 h 4789714"/>
              <a:gd name="connsiteX2" fmla="*/ 406400 w 8737600"/>
              <a:gd name="connsiteY2" fmla="*/ 4775200 h 4789714"/>
              <a:gd name="connsiteX3" fmla="*/ 8229601 w 8737600"/>
              <a:gd name="connsiteY3" fmla="*/ 4789714 h 4789714"/>
              <a:gd name="connsiteX4" fmla="*/ 8737600 w 8737600"/>
              <a:gd name="connsiteY4" fmla="*/ 4093029 h 4789714"/>
              <a:gd name="connsiteX5" fmla="*/ 8650514 w 8737600"/>
              <a:gd name="connsiteY5" fmla="*/ 275771 h 4789714"/>
              <a:gd name="connsiteX0" fmla="*/ 0 w 8723086"/>
              <a:gd name="connsiteY0" fmla="*/ 0 h 4789714"/>
              <a:gd name="connsiteX1" fmla="*/ 0 w 8723086"/>
              <a:gd name="connsiteY1" fmla="*/ 4238171 h 4789714"/>
              <a:gd name="connsiteX2" fmla="*/ 406400 w 8723086"/>
              <a:gd name="connsiteY2" fmla="*/ 4775200 h 4789714"/>
              <a:gd name="connsiteX3" fmla="*/ 8229601 w 8723086"/>
              <a:gd name="connsiteY3" fmla="*/ 4789714 h 4789714"/>
              <a:gd name="connsiteX4" fmla="*/ 8723086 w 8723086"/>
              <a:gd name="connsiteY4" fmla="*/ 4252686 h 4789714"/>
              <a:gd name="connsiteX5" fmla="*/ 8650514 w 8723086"/>
              <a:gd name="connsiteY5" fmla="*/ 275771 h 4789714"/>
              <a:gd name="connsiteX0" fmla="*/ 0 w 8679543"/>
              <a:gd name="connsiteY0" fmla="*/ 0 h 4789714"/>
              <a:gd name="connsiteX1" fmla="*/ 0 w 8679543"/>
              <a:gd name="connsiteY1" fmla="*/ 4238171 h 4789714"/>
              <a:gd name="connsiteX2" fmla="*/ 406400 w 8679543"/>
              <a:gd name="connsiteY2" fmla="*/ 4775200 h 4789714"/>
              <a:gd name="connsiteX3" fmla="*/ 8229601 w 8679543"/>
              <a:gd name="connsiteY3" fmla="*/ 4789714 h 4789714"/>
              <a:gd name="connsiteX4" fmla="*/ 8679543 w 8679543"/>
              <a:gd name="connsiteY4" fmla="*/ 4281715 h 4789714"/>
              <a:gd name="connsiteX5" fmla="*/ 8650514 w 8679543"/>
              <a:gd name="connsiteY5" fmla="*/ 275771 h 4789714"/>
              <a:gd name="connsiteX0" fmla="*/ 0 w 8679543"/>
              <a:gd name="connsiteY0" fmla="*/ 0 h 4789714"/>
              <a:gd name="connsiteX1" fmla="*/ 0 w 8679543"/>
              <a:gd name="connsiteY1" fmla="*/ 4238171 h 4789714"/>
              <a:gd name="connsiteX2" fmla="*/ 406400 w 8679543"/>
              <a:gd name="connsiteY2" fmla="*/ 4775200 h 4789714"/>
              <a:gd name="connsiteX3" fmla="*/ 8302173 w 8679543"/>
              <a:gd name="connsiteY3" fmla="*/ 4789714 h 4789714"/>
              <a:gd name="connsiteX4" fmla="*/ 8679543 w 8679543"/>
              <a:gd name="connsiteY4" fmla="*/ 4281715 h 4789714"/>
              <a:gd name="connsiteX5" fmla="*/ 8650514 w 8679543"/>
              <a:gd name="connsiteY5" fmla="*/ 275771 h 4789714"/>
              <a:gd name="connsiteX0" fmla="*/ 0 w 8679543"/>
              <a:gd name="connsiteY0" fmla="*/ 43543 h 4833257"/>
              <a:gd name="connsiteX1" fmla="*/ 1 w 8679543"/>
              <a:gd name="connsiteY1" fmla="*/ 0 h 4833257"/>
              <a:gd name="connsiteX2" fmla="*/ 0 w 8679543"/>
              <a:gd name="connsiteY2" fmla="*/ 4281714 h 4833257"/>
              <a:gd name="connsiteX3" fmla="*/ 406400 w 8679543"/>
              <a:gd name="connsiteY3" fmla="*/ 4818743 h 4833257"/>
              <a:gd name="connsiteX4" fmla="*/ 8302173 w 8679543"/>
              <a:gd name="connsiteY4" fmla="*/ 4833257 h 4833257"/>
              <a:gd name="connsiteX5" fmla="*/ 8679543 w 8679543"/>
              <a:gd name="connsiteY5" fmla="*/ 4325258 h 4833257"/>
              <a:gd name="connsiteX6" fmla="*/ 8650514 w 8679543"/>
              <a:gd name="connsiteY6" fmla="*/ 319314 h 4833257"/>
              <a:gd name="connsiteX0" fmla="*/ 0 w 8679543"/>
              <a:gd name="connsiteY0" fmla="*/ 211 h 4789925"/>
              <a:gd name="connsiteX1" fmla="*/ 1 w 8679543"/>
              <a:gd name="connsiteY1" fmla="*/ 711411 h 4789925"/>
              <a:gd name="connsiteX2" fmla="*/ 0 w 8679543"/>
              <a:gd name="connsiteY2" fmla="*/ 4238382 h 4789925"/>
              <a:gd name="connsiteX3" fmla="*/ 406400 w 8679543"/>
              <a:gd name="connsiteY3" fmla="*/ 4775411 h 4789925"/>
              <a:gd name="connsiteX4" fmla="*/ 8302173 w 8679543"/>
              <a:gd name="connsiteY4" fmla="*/ 4789925 h 4789925"/>
              <a:gd name="connsiteX5" fmla="*/ 8679543 w 8679543"/>
              <a:gd name="connsiteY5" fmla="*/ 4281926 h 4789925"/>
              <a:gd name="connsiteX6" fmla="*/ 8650514 w 8679543"/>
              <a:gd name="connsiteY6" fmla="*/ 275982 h 4789925"/>
              <a:gd name="connsiteX0" fmla="*/ 8621486 w 8679543"/>
              <a:gd name="connsiteY0" fmla="*/ 65 h 6444407"/>
              <a:gd name="connsiteX1" fmla="*/ 1 w 8679543"/>
              <a:gd name="connsiteY1" fmla="*/ 2365893 h 6444407"/>
              <a:gd name="connsiteX2" fmla="*/ 0 w 8679543"/>
              <a:gd name="connsiteY2" fmla="*/ 5892864 h 6444407"/>
              <a:gd name="connsiteX3" fmla="*/ 406400 w 8679543"/>
              <a:gd name="connsiteY3" fmla="*/ 6429893 h 6444407"/>
              <a:gd name="connsiteX4" fmla="*/ 8302173 w 8679543"/>
              <a:gd name="connsiteY4" fmla="*/ 6444407 h 6444407"/>
              <a:gd name="connsiteX5" fmla="*/ 8679543 w 8679543"/>
              <a:gd name="connsiteY5" fmla="*/ 5936408 h 6444407"/>
              <a:gd name="connsiteX6" fmla="*/ 8650514 w 8679543"/>
              <a:gd name="connsiteY6" fmla="*/ 1930464 h 6444407"/>
              <a:gd name="connsiteX0" fmla="*/ 8635999 w 8694056"/>
              <a:gd name="connsiteY0" fmla="*/ 29029 h 6473371"/>
              <a:gd name="connsiteX1" fmla="*/ 0 w 8694056"/>
              <a:gd name="connsiteY1" fmla="*/ 0 h 6473371"/>
              <a:gd name="connsiteX2" fmla="*/ 14513 w 8694056"/>
              <a:gd name="connsiteY2" fmla="*/ 5921828 h 6473371"/>
              <a:gd name="connsiteX3" fmla="*/ 420913 w 8694056"/>
              <a:gd name="connsiteY3" fmla="*/ 6458857 h 6473371"/>
              <a:gd name="connsiteX4" fmla="*/ 8316686 w 8694056"/>
              <a:gd name="connsiteY4" fmla="*/ 6473371 h 6473371"/>
              <a:gd name="connsiteX5" fmla="*/ 8694056 w 8694056"/>
              <a:gd name="connsiteY5" fmla="*/ 5965372 h 6473371"/>
              <a:gd name="connsiteX6" fmla="*/ 8665027 w 8694056"/>
              <a:gd name="connsiteY6" fmla="*/ 1959428 h 6473371"/>
              <a:gd name="connsiteX0" fmla="*/ 8635999 w 8694056"/>
              <a:gd name="connsiteY0" fmla="*/ 29029 h 6473371"/>
              <a:gd name="connsiteX1" fmla="*/ 0 w 8694056"/>
              <a:gd name="connsiteY1" fmla="*/ 0 h 6473371"/>
              <a:gd name="connsiteX2" fmla="*/ 14513 w 8694056"/>
              <a:gd name="connsiteY2" fmla="*/ 5921828 h 6473371"/>
              <a:gd name="connsiteX3" fmla="*/ 420913 w 8694056"/>
              <a:gd name="connsiteY3" fmla="*/ 6458857 h 6473371"/>
              <a:gd name="connsiteX4" fmla="*/ 8316686 w 8694056"/>
              <a:gd name="connsiteY4" fmla="*/ 6473371 h 6473371"/>
              <a:gd name="connsiteX5" fmla="*/ 8694056 w 8694056"/>
              <a:gd name="connsiteY5" fmla="*/ 5965372 h 6473371"/>
              <a:gd name="connsiteX6" fmla="*/ 8694055 w 8694056"/>
              <a:gd name="connsiteY6" fmla="*/ 14514 h 6473371"/>
              <a:gd name="connsiteX0" fmla="*/ 8635999 w 8694056"/>
              <a:gd name="connsiteY0" fmla="*/ 29029 h 6473371"/>
              <a:gd name="connsiteX1" fmla="*/ 0 w 8694056"/>
              <a:gd name="connsiteY1" fmla="*/ 0 h 6473371"/>
              <a:gd name="connsiteX2" fmla="*/ 14513 w 8694056"/>
              <a:gd name="connsiteY2" fmla="*/ 5921828 h 6473371"/>
              <a:gd name="connsiteX3" fmla="*/ 420913 w 8694056"/>
              <a:gd name="connsiteY3" fmla="*/ 6458857 h 6473371"/>
              <a:gd name="connsiteX4" fmla="*/ 8316686 w 8694056"/>
              <a:gd name="connsiteY4" fmla="*/ 6473371 h 6473371"/>
              <a:gd name="connsiteX5" fmla="*/ 8694056 w 8694056"/>
              <a:gd name="connsiteY5" fmla="*/ 5965372 h 6473371"/>
              <a:gd name="connsiteX6" fmla="*/ 8694055 w 8694056"/>
              <a:gd name="connsiteY6" fmla="*/ 14514 h 6473371"/>
              <a:gd name="connsiteX7" fmla="*/ 8635999 w 8694056"/>
              <a:gd name="connsiteY7" fmla="*/ 29029 h 6473371"/>
              <a:gd name="connsiteX0" fmla="*/ 8650513 w 8694056"/>
              <a:gd name="connsiteY0" fmla="*/ 4189 h 6477559"/>
              <a:gd name="connsiteX1" fmla="*/ 0 w 8694056"/>
              <a:gd name="connsiteY1" fmla="*/ 4188 h 6477559"/>
              <a:gd name="connsiteX2" fmla="*/ 14513 w 8694056"/>
              <a:gd name="connsiteY2" fmla="*/ 5926016 h 6477559"/>
              <a:gd name="connsiteX3" fmla="*/ 420913 w 8694056"/>
              <a:gd name="connsiteY3" fmla="*/ 6463045 h 6477559"/>
              <a:gd name="connsiteX4" fmla="*/ 8316686 w 8694056"/>
              <a:gd name="connsiteY4" fmla="*/ 6477559 h 6477559"/>
              <a:gd name="connsiteX5" fmla="*/ 8694056 w 8694056"/>
              <a:gd name="connsiteY5" fmla="*/ 5969560 h 6477559"/>
              <a:gd name="connsiteX6" fmla="*/ 8694055 w 8694056"/>
              <a:gd name="connsiteY6" fmla="*/ 18702 h 6477559"/>
              <a:gd name="connsiteX7" fmla="*/ 8650513 w 8694056"/>
              <a:gd name="connsiteY7" fmla="*/ 4189 h 647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4056" h="6477559">
                <a:moveTo>
                  <a:pt x="8650513" y="4189"/>
                </a:moveTo>
                <a:cubicBezTo>
                  <a:pt x="8650513" y="-10325"/>
                  <a:pt x="0" y="18702"/>
                  <a:pt x="0" y="4188"/>
                </a:cubicBezTo>
                <a:cubicBezTo>
                  <a:pt x="0" y="1431426"/>
                  <a:pt x="14513" y="4498778"/>
                  <a:pt x="14513" y="5926016"/>
                </a:cubicBezTo>
                <a:lnTo>
                  <a:pt x="420913" y="6463045"/>
                </a:lnTo>
                <a:lnTo>
                  <a:pt x="8316686" y="6477559"/>
                </a:lnTo>
                <a:lnTo>
                  <a:pt x="8694056" y="5969560"/>
                </a:lnTo>
                <a:cubicBezTo>
                  <a:pt x="8694056" y="3985941"/>
                  <a:pt x="8694055" y="2002321"/>
                  <a:pt x="8694055" y="18702"/>
                </a:cubicBezTo>
                <a:lnTo>
                  <a:pt x="8650513" y="4189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95" y="116632"/>
            <a:ext cx="6436387" cy="4840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847" flipH="1">
            <a:off x="6480664" y="4258013"/>
            <a:ext cx="2853377" cy="23672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5" name="Picture 8" descr="P:\214\анимация\32m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157192"/>
            <a:ext cx="1090952" cy="8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38" y="3140968"/>
            <a:ext cx="1538894" cy="169919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901378" y="0"/>
            <a:ext cx="5112568" cy="2447465"/>
          </a:xfrm>
          <a:prstGeom prst="cloudCallout">
            <a:avLst>
              <a:gd name="adj1" fmla="val -40422"/>
              <a:gd name="adj2" fmla="val 76733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white"/>
                </a:solidFill>
              </a:rPr>
              <a:t>Ребята, </a:t>
            </a:r>
            <a:r>
              <a:rPr lang="ru-RU" sz="2400" dirty="0" smtClean="0">
                <a:solidFill>
                  <a:prstClr val="white"/>
                </a:solidFill>
              </a:rPr>
              <a:t>мы отдадим вам </a:t>
            </a:r>
            <a:r>
              <a:rPr lang="ru-RU" sz="2400" dirty="0">
                <a:solidFill>
                  <a:prstClr val="white"/>
                </a:solidFill>
              </a:rPr>
              <a:t>карту сокровищ, если пройдете </a:t>
            </a:r>
            <a:r>
              <a:rPr lang="ru-RU" sz="2400" dirty="0" smtClean="0">
                <a:solidFill>
                  <a:prstClr val="white"/>
                </a:solidFill>
              </a:rPr>
              <a:t>тест.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-136196" y="836712"/>
            <a:ext cx="3576849" cy="2447465"/>
          </a:xfrm>
          <a:prstGeom prst="cloudCallout">
            <a:avLst>
              <a:gd name="adj1" fmla="val 49298"/>
              <a:gd name="adj2" fmla="val 56521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</a:rPr>
              <a:t>Говорят, вы знатоки координатной плоскости.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033639" y="1267952"/>
            <a:ext cx="3576849" cy="2016225"/>
          </a:xfrm>
          <a:prstGeom prst="cloudCallout">
            <a:avLst>
              <a:gd name="adj1" fmla="val -58641"/>
              <a:gd name="adj2" fmla="val 60079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</a:rPr>
              <a:t>Давайте проверим.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 2"/>
          <p:cNvSpPr txBox="1"/>
          <p:nvPr/>
        </p:nvSpPr>
        <p:spPr>
          <a:xfrm>
            <a:off x="467544" y="188640"/>
            <a:ext cx="83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На сколько частей прямоугольная система координат делит плоскость?</a:t>
            </a:r>
            <a:endParaRPr lang="ru-RU" sz="3200" dirty="0"/>
          </a:p>
        </p:txBody>
      </p:sp>
      <p:sp>
        <p:nvSpPr>
          <p:cNvPr id="3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2225021"/>
            <a:ext cx="36036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360079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50133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6" name="AutoShape 199"/>
          <p:cNvSpPr>
            <a:spLocks noChangeArrowheads="1"/>
          </p:cNvSpPr>
          <p:nvPr/>
        </p:nvSpPr>
        <p:spPr bwMode="auto">
          <a:xfrm>
            <a:off x="3635896" y="2633104"/>
            <a:ext cx="2160588" cy="576263"/>
          </a:xfrm>
          <a:prstGeom prst="wedgeEllipseCallout">
            <a:avLst>
              <a:gd name="adj1" fmla="val -81791"/>
              <a:gd name="adj2" fmla="val 190995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7" name="AutoShape 200"/>
          <p:cNvSpPr>
            <a:spLocks noChangeArrowheads="1"/>
          </p:cNvSpPr>
          <p:nvPr/>
        </p:nvSpPr>
        <p:spPr bwMode="auto">
          <a:xfrm>
            <a:off x="3851796" y="4069197"/>
            <a:ext cx="1944688" cy="720725"/>
          </a:xfrm>
          <a:prstGeom prst="wedgeEllipseCallout">
            <a:avLst>
              <a:gd name="adj1" fmla="val -100625"/>
              <a:gd name="adj2" fmla="val 129273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8" name="AutoShape 201"/>
          <p:cNvSpPr>
            <a:spLocks noChangeArrowheads="1"/>
          </p:cNvSpPr>
          <p:nvPr/>
        </p:nvSpPr>
        <p:spPr bwMode="auto">
          <a:xfrm>
            <a:off x="3923928" y="1327931"/>
            <a:ext cx="2160587" cy="576263"/>
          </a:xfrm>
          <a:prstGeom prst="wedgeEllipseCallout">
            <a:avLst>
              <a:gd name="adj1" fmla="val -81152"/>
              <a:gd name="adj2" fmla="val 134661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205038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 частей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580810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 части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993343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 части</a:t>
            </a:r>
            <a:endParaRPr lang="ru-RU" sz="2800" dirty="0"/>
          </a:p>
        </p:txBody>
      </p:sp>
      <p:sp>
        <p:nvSpPr>
          <p:cNvPr id="1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6907" y="5677236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 2"/>
          <p:cNvSpPr txBox="1"/>
          <p:nvPr/>
        </p:nvSpPr>
        <p:spPr>
          <a:xfrm>
            <a:off x="467544" y="188640"/>
            <a:ext cx="830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Как называются эти части?</a:t>
            </a:r>
            <a:endParaRPr lang="ru-RU" sz="3200" dirty="0"/>
          </a:p>
        </p:txBody>
      </p:sp>
      <p:sp>
        <p:nvSpPr>
          <p:cNvPr id="3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2225021"/>
            <a:ext cx="36036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360079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50133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6" name="AutoShape 199"/>
          <p:cNvSpPr>
            <a:spLocks noChangeArrowheads="1"/>
          </p:cNvSpPr>
          <p:nvPr/>
        </p:nvSpPr>
        <p:spPr bwMode="auto">
          <a:xfrm>
            <a:off x="4861522" y="4220889"/>
            <a:ext cx="2160588" cy="576263"/>
          </a:xfrm>
          <a:prstGeom prst="wedgeEllipseCallout">
            <a:avLst>
              <a:gd name="adj1" fmla="val -106399"/>
              <a:gd name="adj2" fmla="val 12060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7" name="AutoShape 200"/>
          <p:cNvSpPr>
            <a:spLocks noChangeArrowheads="1"/>
          </p:cNvSpPr>
          <p:nvPr/>
        </p:nvSpPr>
        <p:spPr bwMode="auto">
          <a:xfrm>
            <a:off x="6675831" y="1245545"/>
            <a:ext cx="1944688" cy="720725"/>
          </a:xfrm>
          <a:prstGeom prst="wedgeEllipseCallout">
            <a:avLst>
              <a:gd name="adj1" fmla="val -107224"/>
              <a:gd name="adj2" fmla="val 107015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8" name="AutoShape 201"/>
          <p:cNvSpPr>
            <a:spLocks noChangeArrowheads="1"/>
          </p:cNvSpPr>
          <p:nvPr/>
        </p:nvSpPr>
        <p:spPr bwMode="auto">
          <a:xfrm>
            <a:off x="6675831" y="2516262"/>
            <a:ext cx="2160587" cy="576263"/>
          </a:xfrm>
          <a:prstGeom prst="wedgeEllipseCallout">
            <a:avLst>
              <a:gd name="adj1" fmla="val -87198"/>
              <a:gd name="adj2" fmla="val 159053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205038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Координатные четверти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580810"/>
            <a:ext cx="439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Координатные плоскости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993343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Четвертинки</a:t>
            </a:r>
            <a:endParaRPr lang="ru-RU" sz="2800" dirty="0"/>
          </a:p>
        </p:txBody>
      </p:sp>
      <p:sp>
        <p:nvSpPr>
          <p:cNvPr id="1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6907" y="5677236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 2"/>
          <p:cNvSpPr txBox="1"/>
          <p:nvPr/>
        </p:nvSpPr>
        <p:spPr>
          <a:xfrm>
            <a:off x="467544" y="188640"/>
            <a:ext cx="83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Где на координатной плоскости лежат точки, ординаты которых равны нулю?</a:t>
            </a:r>
            <a:endParaRPr lang="ru-RU" sz="3200" dirty="0"/>
          </a:p>
        </p:txBody>
      </p:sp>
      <p:sp>
        <p:nvSpPr>
          <p:cNvPr id="3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2225021"/>
            <a:ext cx="36036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360079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50133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6" name="AutoShape 199"/>
          <p:cNvSpPr>
            <a:spLocks noChangeArrowheads="1"/>
          </p:cNvSpPr>
          <p:nvPr/>
        </p:nvSpPr>
        <p:spPr bwMode="auto">
          <a:xfrm>
            <a:off x="5436096" y="4220889"/>
            <a:ext cx="2160588" cy="576263"/>
          </a:xfrm>
          <a:prstGeom prst="wedgeEllipseCallout">
            <a:avLst>
              <a:gd name="adj1" fmla="val -106399"/>
              <a:gd name="adj2" fmla="val 12060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7" name="AutoShape 200"/>
          <p:cNvSpPr>
            <a:spLocks noChangeArrowheads="1"/>
          </p:cNvSpPr>
          <p:nvPr/>
        </p:nvSpPr>
        <p:spPr bwMode="auto">
          <a:xfrm>
            <a:off x="5363616" y="1268760"/>
            <a:ext cx="1944688" cy="720725"/>
          </a:xfrm>
          <a:prstGeom prst="wedgeEllipseCallout">
            <a:avLst>
              <a:gd name="adj1" fmla="val -107224"/>
              <a:gd name="adj2" fmla="val 107015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8" name="AutoShape 201"/>
          <p:cNvSpPr>
            <a:spLocks noChangeArrowheads="1"/>
          </p:cNvSpPr>
          <p:nvPr/>
        </p:nvSpPr>
        <p:spPr bwMode="auto">
          <a:xfrm>
            <a:off x="6675831" y="2516262"/>
            <a:ext cx="2160587" cy="576263"/>
          </a:xfrm>
          <a:prstGeom prst="wedgeEllipseCallout">
            <a:avLst>
              <a:gd name="adj1" fmla="val -87198"/>
              <a:gd name="adj2" fmla="val 159053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20503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оси абсцисс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580810"/>
            <a:ext cx="485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/>
              <a:t>IV </a:t>
            </a:r>
            <a:r>
              <a:rPr lang="ru-RU" sz="2800" dirty="0"/>
              <a:t>координатной </a:t>
            </a:r>
            <a:r>
              <a:rPr lang="ru-RU" sz="2800" dirty="0" smtClean="0"/>
              <a:t>четверти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993343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На оси </a:t>
            </a:r>
            <a:r>
              <a:rPr lang="ru-RU" sz="2800" dirty="0" smtClean="0"/>
              <a:t>ординат</a:t>
            </a:r>
            <a:endParaRPr lang="ru-RU" sz="2800" dirty="0"/>
          </a:p>
        </p:txBody>
      </p:sp>
      <p:sp>
        <p:nvSpPr>
          <p:cNvPr id="1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6907" y="5677236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 2"/>
          <p:cNvSpPr txBox="1"/>
          <p:nvPr/>
        </p:nvSpPr>
        <p:spPr>
          <a:xfrm>
            <a:off x="467544" y="188640"/>
            <a:ext cx="83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/>
              <a:t>В какой координатной четверти лежит точка </a:t>
            </a:r>
            <a:r>
              <a:rPr lang="ru-RU" sz="3200" dirty="0" smtClean="0"/>
              <a:t>К(4;-7)?</a:t>
            </a:r>
            <a:endParaRPr lang="ru-RU" sz="3200" dirty="0"/>
          </a:p>
        </p:txBody>
      </p:sp>
      <p:sp>
        <p:nvSpPr>
          <p:cNvPr id="3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2225021"/>
            <a:ext cx="36036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360079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2</a:t>
            </a:r>
            <a:endParaRPr lang="ru-RU" sz="2400" b="1"/>
          </a:p>
        </p:txBody>
      </p:sp>
      <p:sp>
        <p:nvSpPr>
          <p:cNvPr id="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50133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6" name="AutoShape 199"/>
          <p:cNvSpPr>
            <a:spLocks noChangeArrowheads="1"/>
          </p:cNvSpPr>
          <p:nvPr/>
        </p:nvSpPr>
        <p:spPr bwMode="auto">
          <a:xfrm>
            <a:off x="6612060" y="4104030"/>
            <a:ext cx="2160588" cy="576263"/>
          </a:xfrm>
          <a:prstGeom prst="wedgeEllipseCallout">
            <a:avLst>
              <a:gd name="adj1" fmla="val -61744"/>
              <a:gd name="adj2" fmla="val 138102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7" name="AutoShape 200"/>
          <p:cNvSpPr>
            <a:spLocks noChangeArrowheads="1"/>
          </p:cNvSpPr>
          <p:nvPr/>
        </p:nvSpPr>
        <p:spPr bwMode="auto">
          <a:xfrm>
            <a:off x="6948264" y="2477739"/>
            <a:ext cx="1944688" cy="720725"/>
          </a:xfrm>
          <a:prstGeom prst="wedgeEllipseCallout">
            <a:avLst>
              <a:gd name="adj1" fmla="val -107224"/>
              <a:gd name="adj2" fmla="val 107015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8" name="AutoShape 201"/>
          <p:cNvSpPr>
            <a:spLocks noChangeArrowheads="1"/>
          </p:cNvSpPr>
          <p:nvPr/>
        </p:nvSpPr>
        <p:spPr bwMode="auto">
          <a:xfrm>
            <a:off x="6248625" y="1233147"/>
            <a:ext cx="2160587" cy="576263"/>
          </a:xfrm>
          <a:prstGeom prst="wedgeEllipseCallout">
            <a:avLst>
              <a:gd name="adj1" fmla="val -80409"/>
              <a:gd name="adj2" fmla="val 129093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205038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 smtClean="0"/>
              <a:t>I </a:t>
            </a:r>
            <a:r>
              <a:rPr lang="ru-RU" sz="2800" dirty="0"/>
              <a:t>координатной четверти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3580810"/>
            <a:ext cx="485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/>
              <a:t>IV </a:t>
            </a:r>
            <a:r>
              <a:rPr lang="ru-RU" sz="2800" dirty="0"/>
              <a:t>координатной четверти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664" y="4993343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</a:t>
            </a:r>
            <a:r>
              <a:rPr lang="en-US" sz="2800" dirty="0" smtClean="0"/>
              <a:t>III </a:t>
            </a:r>
            <a:r>
              <a:rPr lang="ru-RU" sz="2800" dirty="0" smtClean="0"/>
              <a:t>координатной четверти</a:t>
            </a:r>
            <a:endParaRPr lang="ru-RU" sz="2800" dirty="0"/>
          </a:p>
        </p:txBody>
      </p:sp>
      <p:sp>
        <p:nvSpPr>
          <p:cNvPr id="1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6907" y="5677236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 2"/>
          <p:cNvSpPr txBox="1"/>
          <p:nvPr/>
        </p:nvSpPr>
        <p:spPr>
          <a:xfrm>
            <a:off x="467544" y="188640"/>
            <a:ext cx="83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В какой координатной четверти лежит точка М(-5;8)?</a:t>
            </a:r>
            <a:endParaRPr lang="ru-RU" sz="3200" dirty="0"/>
          </a:p>
        </p:txBody>
      </p:sp>
      <p:sp>
        <p:nvSpPr>
          <p:cNvPr id="3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2225021"/>
            <a:ext cx="36036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360079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50133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6" name="AutoShape 199"/>
          <p:cNvSpPr>
            <a:spLocks noChangeArrowheads="1"/>
          </p:cNvSpPr>
          <p:nvPr/>
        </p:nvSpPr>
        <p:spPr bwMode="auto">
          <a:xfrm>
            <a:off x="6612060" y="2344973"/>
            <a:ext cx="2160588" cy="576263"/>
          </a:xfrm>
          <a:prstGeom prst="wedgeEllipseCallout">
            <a:avLst>
              <a:gd name="adj1" fmla="val -81791"/>
              <a:gd name="adj2" fmla="val 190995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7" name="AutoShape 200"/>
          <p:cNvSpPr>
            <a:spLocks noChangeArrowheads="1"/>
          </p:cNvSpPr>
          <p:nvPr/>
        </p:nvSpPr>
        <p:spPr bwMode="auto">
          <a:xfrm>
            <a:off x="6827960" y="3869016"/>
            <a:ext cx="1944688" cy="720725"/>
          </a:xfrm>
          <a:prstGeom prst="wedgeEllipseCallout">
            <a:avLst>
              <a:gd name="adj1" fmla="val -100625"/>
              <a:gd name="adj2" fmla="val 129273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8" name="AutoShape 201"/>
          <p:cNvSpPr>
            <a:spLocks noChangeArrowheads="1"/>
          </p:cNvSpPr>
          <p:nvPr/>
        </p:nvSpPr>
        <p:spPr bwMode="auto">
          <a:xfrm>
            <a:off x="6248625" y="1265858"/>
            <a:ext cx="2160587" cy="576263"/>
          </a:xfrm>
          <a:prstGeom prst="wedgeEllipseCallout">
            <a:avLst>
              <a:gd name="adj1" fmla="val -81152"/>
              <a:gd name="adj2" fmla="val 134661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205038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 smtClean="0"/>
              <a:t>I </a:t>
            </a:r>
            <a:r>
              <a:rPr lang="ru-RU" sz="2800" dirty="0"/>
              <a:t>координатной четверти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3580810"/>
            <a:ext cx="485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/>
              <a:t>IV </a:t>
            </a:r>
            <a:r>
              <a:rPr lang="ru-RU" sz="2800" dirty="0"/>
              <a:t>координатной четверти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664" y="4993343"/>
            <a:ext cx="4935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 </a:t>
            </a:r>
            <a:r>
              <a:rPr lang="en-US" sz="2800" dirty="0" smtClean="0"/>
              <a:t>II </a:t>
            </a:r>
            <a:r>
              <a:rPr lang="ru-RU" sz="2800" dirty="0" smtClean="0"/>
              <a:t>координатной четверти</a:t>
            </a:r>
            <a:endParaRPr lang="ru-RU" sz="2800" dirty="0"/>
          </a:p>
        </p:txBody>
      </p:sp>
      <p:sp>
        <p:nvSpPr>
          <p:cNvPr id="1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6907" y="5677236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 2"/>
          <p:cNvSpPr txBox="1"/>
          <p:nvPr/>
        </p:nvSpPr>
        <p:spPr>
          <a:xfrm>
            <a:off x="467544" y="188640"/>
            <a:ext cx="83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Где на координатной плоскости лежат точки, абсциссы которых равны нулю?</a:t>
            </a:r>
            <a:endParaRPr lang="ru-RU" sz="3200" dirty="0"/>
          </a:p>
        </p:txBody>
      </p:sp>
      <p:sp>
        <p:nvSpPr>
          <p:cNvPr id="3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2225021"/>
            <a:ext cx="36036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3600793"/>
            <a:ext cx="360362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2</a:t>
            </a:r>
            <a:endParaRPr lang="ru-RU" sz="2400" b="1"/>
          </a:p>
        </p:txBody>
      </p:sp>
      <p:sp>
        <p:nvSpPr>
          <p:cNvPr id="5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45" y="5013325"/>
            <a:ext cx="360362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6" name="AutoShape 199"/>
          <p:cNvSpPr>
            <a:spLocks noChangeArrowheads="1"/>
          </p:cNvSpPr>
          <p:nvPr/>
        </p:nvSpPr>
        <p:spPr bwMode="auto">
          <a:xfrm>
            <a:off x="5894270" y="4112619"/>
            <a:ext cx="2160588" cy="576263"/>
          </a:xfrm>
          <a:prstGeom prst="wedgeEllipseCallout">
            <a:avLst>
              <a:gd name="adj1" fmla="val -100353"/>
              <a:gd name="adj2" fmla="val 113048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7" name="AutoShape 200"/>
          <p:cNvSpPr>
            <a:spLocks noChangeArrowheads="1"/>
          </p:cNvSpPr>
          <p:nvPr/>
        </p:nvSpPr>
        <p:spPr bwMode="auto">
          <a:xfrm>
            <a:off x="5276282" y="2677764"/>
            <a:ext cx="1944688" cy="720725"/>
          </a:xfrm>
          <a:prstGeom prst="wedgeEllipseCallout">
            <a:avLst>
              <a:gd name="adj1" fmla="val -107224"/>
              <a:gd name="adj2" fmla="val 107015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ВЕРНО!</a:t>
            </a:r>
          </a:p>
        </p:txBody>
      </p:sp>
      <p:sp>
        <p:nvSpPr>
          <p:cNvPr id="8" name="AutoShape 201"/>
          <p:cNvSpPr>
            <a:spLocks noChangeArrowheads="1"/>
          </p:cNvSpPr>
          <p:nvPr/>
        </p:nvSpPr>
        <p:spPr bwMode="auto">
          <a:xfrm>
            <a:off x="5168332" y="1809410"/>
            <a:ext cx="2160587" cy="576263"/>
          </a:xfrm>
          <a:prstGeom prst="wedgeEllipseCallout">
            <a:avLst>
              <a:gd name="adj1" fmla="val -95259"/>
              <a:gd name="adj2" fmla="val 73417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000" b="1" dirty="0"/>
              <a:t>ПОДУМАЙ!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20503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оси абсцисс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580810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оси ординат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993343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</a:t>
            </a:r>
            <a:r>
              <a:rPr lang="en-US" sz="2800" dirty="0" smtClean="0"/>
              <a:t>III </a:t>
            </a:r>
            <a:r>
              <a:rPr lang="ru-RU" sz="2800" dirty="0" smtClean="0"/>
              <a:t>координатной четверти</a:t>
            </a:r>
            <a:endParaRPr lang="ru-RU" sz="2800" dirty="0"/>
          </a:p>
        </p:txBody>
      </p:sp>
      <p:sp>
        <p:nvSpPr>
          <p:cNvPr id="1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6907" y="5677236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79" y="2276872"/>
            <a:ext cx="3896432" cy="4302309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627784" y="0"/>
            <a:ext cx="6336704" cy="2582313"/>
          </a:xfrm>
          <a:prstGeom prst="cloudCallout">
            <a:avLst>
              <a:gd name="adj1" fmla="val -44219"/>
              <a:gd name="adj2" fmla="val 68036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</a:rPr>
              <a:t>Вы хорошо потрудились и заслужили карту сокровищ, но расшифровать вам её придется самим.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690353" y="0"/>
            <a:ext cx="5274135" cy="6858000"/>
          </a:xfrm>
          <a:prstGeom prst="horizontalScroll">
            <a:avLst/>
          </a:prstGeom>
          <a:solidFill>
            <a:srgbClr val="E0E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Отметьте на координатной плоскости точки </a:t>
            </a:r>
            <a:endParaRPr lang="en-US" sz="32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А(</a:t>
            </a:r>
            <a:r>
              <a:rPr lang="en-US" sz="3200" dirty="0" smtClean="0">
                <a:solidFill>
                  <a:sysClr val="windowText" lastClr="000000"/>
                </a:solidFill>
              </a:rPr>
              <a:t>-7;5)</a:t>
            </a:r>
            <a:r>
              <a:rPr lang="ru-RU" sz="3200" dirty="0" smtClean="0">
                <a:solidFill>
                  <a:sysClr val="windowText" lastClr="000000"/>
                </a:solidFill>
              </a:rPr>
              <a:t>,В(</a:t>
            </a:r>
            <a:r>
              <a:rPr lang="en-US" sz="3200" dirty="0" smtClean="0">
                <a:solidFill>
                  <a:sysClr val="windowText" lastClr="000000"/>
                </a:solidFill>
              </a:rPr>
              <a:t>5;7</a:t>
            </a:r>
            <a:r>
              <a:rPr lang="ru-RU" sz="3200" dirty="0" smtClean="0">
                <a:solidFill>
                  <a:sysClr val="windowText" lastClr="000000"/>
                </a:solidFill>
              </a:rPr>
              <a:t>),С(</a:t>
            </a:r>
            <a:r>
              <a:rPr lang="en-US" sz="3200" dirty="0" smtClean="0">
                <a:solidFill>
                  <a:sysClr val="windowText" lastClr="000000"/>
                </a:solidFill>
              </a:rPr>
              <a:t>9;-1</a:t>
            </a:r>
            <a:r>
              <a:rPr lang="ru-RU" sz="3200" dirty="0" smtClean="0">
                <a:solidFill>
                  <a:sysClr val="windowText" lastClr="000000"/>
                </a:solidFill>
              </a:rPr>
              <a:t>),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D(-4;-4</a:t>
            </a:r>
            <a:r>
              <a:rPr lang="ru-RU" sz="3200" dirty="0" smtClean="0">
                <a:solidFill>
                  <a:sysClr val="windowText" lastClr="000000"/>
                </a:solidFill>
              </a:rPr>
              <a:t>). В точке пересечения отрезков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AC </a:t>
            </a:r>
            <a:r>
              <a:rPr lang="ru-RU" sz="3200" dirty="0" smtClean="0">
                <a:solidFill>
                  <a:sysClr val="windowText" lastClr="000000"/>
                </a:solidFill>
              </a:rPr>
              <a:t>и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BD </a:t>
            </a:r>
            <a:r>
              <a:rPr lang="ru-RU" sz="3200" dirty="0" smtClean="0">
                <a:solidFill>
                  <a:sysClr val="windowText" lastClr="000000"/>
                </a:solidFill>
              </a:rPr>
              <a:t>зарыт клад. Найдите координаты клада. 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стров" descr="P:\214\Соколова\Остров сокровищ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417"/>
            <a:ext cx="6766607" cy="45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координаты точки пересечения"/>
          <p:cNvSpPr txBox="1"/>
          <p:nvPr/>
        </p:nvSpPr>
        <p:spPr>
          <a:xfrm>
            <a:off x="4932040" y="2313582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(1;2)</a:t>
            </a:r>
            <a:endParaRPr lang="ru-RU" sz="3200" dirty="0"/>
          </a:p>
        </p:txBody>
      </p:sp>
      <p:pic>
        <p:nvPicPr>
          <p:cNvPr id="31" name="кла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02" y="1959780"/>
            <a:ext cx="1349980" cy="1059215"/>
          </a:xfrm>
          <a:prstGeom prst="rect">
            <a:avLst/>
          </a:prstGeom>
        </p:spPr>
      </p:pic>
      <p:sp>
        <p:nvSpPr>
          <p:cNvPr id="20" name="отрезок ВD"/>
          <p:cNvSpPr/>
          <p:nvPr/>
        </p:nvSpPr>
        <p:spPr>
          <a:xfrm>
            <a:off x="3365334" y="1030204"/>
            <a:ext cx="2746709" cy="3766385"/>
          </a:xfrm>
          <a:custGeom>
            <a:avLst/>
            <a:gdLst>
              <a:gd name="connsiteX0" fmla="*/ 0 w 2775284"/>
              <a:gd name="connsiteY0" fmla="*/ 3737810 h 3737810"/>
              <a:gd name="connsiteX1" fmla="*/ 2181726 w 2775284"/>
              <a:gd name="connsiteY1" fmla="*/ 834189 h 3737810"/>
              <a:gd name="connsiteX2" fmla="*/ 2775284 w 2775284"/>
              <a:gd name="connsiteY2" fmla="*/ 0 h 3737810"/>
              <a:gd name="connsiteX3" fmla="*/ 2775284 w 2775284"/>
              <a:gd name="connsiteY3" fmla="*/ 0 h 3737810"/>
              <a:gd name="connsiteX0" fmla="*/ 0 w 2775284"/>
              <a:gd name="connsiteY0" fmla="*/ 3737810 h 3737810"/>
              <a:gd name="connsiteX1" fmla="*/ 2775284 w 2775284"/>
              <a:gd name="connsiteY1" fmla="*/ 0 h 3737810"/>
              <a:gd name="connsiteX2" fmla="*/ 2775284 w 2775284"/>
              <a:gd name="connsiteY2" fmla="*/ 0 h 3737810"/>
              <a:gd name="connsiteX0" fmla="*/ 0 w 2765759"/>
              <a:gd name="connsiteY0" fmla="*/ 3737810 h 3737810"/>
              <a:gd name="connsiteX1" fmla="*/ 2765759 w 2765759"/>
              <a:gd name="connsiteY1" fmla="*/ 0 h 3737810"/>
              <a:gd name="connsiteX2" fmla="*/ 2765759 w 2765759"/>
              <a:gd name="connsiteY2" fmla="*/ 0 h 3737810"/>
              <a:gd name="connsiteX0" fmla="*/ 0 w 2746709"/>
              <a:gd name="connsiteY0" fmla="*/ 3728285 h 3728285"/>
              <a:gd name="connsiteX1" fmla="*/ 2746709 w 2746709"/>
              <a:gd name="connsiteY1" fmla="*/ 0 h 3728285"/>
              <a:gd name="connsiteX2" fmla="*/ 2746709 w 2746709"/>
              <a:gd name="connsiteY2" fmla="*/ 0 h 3728285"/>
              <a:gd name="connsiteX0" fmla="*/ 0 w 3270584"/>
              <a:gd name="connsiteY0" fmla="*/ 3894735 h 3894735"/>
              <a:gd name="connsiteX1" fmla="*/ 2746709 w 3270584"/>
              <a:gd name="connsiteY1" fmla="*/ 166450 h 3894735"/>
              <a:gd name="connsiteX2" fmla="*/ 3270584 w 3270584"/>
              <a:gd name="connsiteY2" fmla="*/ 709375 h 3894735"/>
              <a:gd name="connsiteX0" fmla="*/ 0 w 3270584"/>
              <a:gd name="connsiteY0" fmla="*/ 3185360 h 3185360"/>
              <a:gd name="connsiteX1" fmla="*/ 3270584 w 3270584"/>
              <a:gd name="connsiteY1" fmla="*/ 0 h 3185360"/>
              <a:gd name="connsiteX0" fmla="*/ 0 w 2718134"/>
              <a:gd name="connsiteY0" fmla="*/ 3775910 h 3775910"/>
              <a:gd name="connsiteX1" fmla="*/ 2718134 w 2718134"/>
              <a:gd name="connsiteY1" fmla="*/ 0 h 3775910"/>
              <a:gd name="connsiteX0" fmla="*/ 0 w 2746709"/>
              <a:gd name="connsiteY0" fmla="*/ 3766385 h 3766385"/>
              <a:gd name="connsiteX1" fmla="*/ 2746709 w 2746709"/>
              <a:gd name="connsiteY1" fmla="*/ 0 h 37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6709" h="3766385">
                <a:moveTo>
                  <a:pt x="0" y="3766385"/>
                </a:moveTo>
                <a:lnTo>
                  <a:pt x="2746709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трезок АС"/>
          <p:cNvSpPr/>
          <p:nvPr/>
        </p:nvSpPr>
        <p:spPr>
          <a:xfrm>
            <a:off x="2448426" y="1716505"/>
            <a:ext cx="4866774" cy="2069432"/>
          </a:xfrm>
          <a:custGeom>
            <a:avLst/>
            <a:gdLst>
              <a:gd name="connsiteX0" fmla="*/ 0 w 4828674"/>
              <a:gd name="connsiteY0" fmla="*/ 0 h 2069432"/>
              <a:gd name="connsiteX1" fmla="*/ 3015916 w 4828674"/>
              <a:gd name="connsiteY1" fmla="*/ 1491916 h 2069432"/>
              <a:gd name="connsiteX2" fmla="*/ 4828674 w 4828674"/>
              <a:gd name="connsiteY2" fmla="*/ 2069432 h 2069432"/>
              <a:gd name="connsiteX0" fmla="*/ 0 w 4828674"/>
              <a:gd name="connsiteY0" fmla="*/ 0 h 2069432"/>
              <a:gd name="connsiteX1" fmla="*/ 4828674 w 4828674"/>
              <a:gd name="connsiteY1" fmla="*/ 2069432 h 2069432"/>
              <a:gd name="connsiteX0" fmla="*/ 0 w 4866774"/>
              <a:gd name="connsiteY0" fmla="*/ 0 h 2069432"/>
              <a:gd name="connsiteX1" fmla="*/ 4866774 w 4866774"/>
              <a:gd name="connsiteY1" fmla="*/ 2069432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6774" h="2069432">
                <a:moveTo>
                  <a:pt x="0" y="0"/>
                </a:moveTo>
                <a:lnTo>
                  <a:pt x="4866774" y="2069432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44008" y="-90358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  <a:cs typeface="+mn-cs"/>
              </a:rPr>
              <a:t>y</a:t>
            </a:r>
            <a:endParaRPr lang="ru-RU" sz="32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246" y="11240"/>
            <a:ext cx="9128383" cy="6845243"/>
            <a:chOff x="0" y="6378"/>
            <a:chExt cx="9128383" cy="68452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93394" y="334848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x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4557367" y="122175"/>
              <a:ext cx="0" cy="641306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2" idx="3"/>
            </p:cNvCxnSpPr>
            <p:nvPr/>
          </p:nvCxnSpPr>
          <p:spPr>
            <a:xfrm>
              <a:off x="0" y="3421059"/>
              <a:ext cx="9128383" cy="794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4466" y="3348281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4812" y="3429000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3088008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874546" y="3354611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2721746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sp>
        <p:nvSpPr>
          <p:cNvPr id="24" name="кнопка переход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833" y="5876925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точка А"/>
          <p:cNvSpPr/>
          <p:nvPr/>
        </p:nvSpPr>
        <p:spPr>
          <a:xfrm>
            <a:off x="2389615" y="16486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очка В"/>
          <p:cNvSpPr/>
          <p:nvPr/>
        </p:nvSpPr>
        <p:spPr>
          <a:xfrm>
            <a:off x="6032038" y="97078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очка С"/>
          <p:cNvSpPr/>
          <p:nvPr/>
        </p:nvSpPr>
        <p:spPr>
          <a:xfrm>
            <a:off x="7236296" y="370482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очка D"/>
          <p:cNvSpPr/>
          <p:nvPr/>
        </p:nvSpPr>
        <p:spPr>
          <a:xfrm>
            <a:off x="3285795" y="473508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ординаты А"/>
          <p:cNvSpPr txBox="1"/>
          <p:nvPr/>
        </p:nvSpPr>
        <p:spPr>
          <a:xfrm>
            <a:off x="1907704" y="1124744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A(-7;5)</a:t>
            </a:r>
            <a:endParaRPr lang="ru-RU" sz="3200" dirty="0"/>
          </a:p>
        </p:txBody>
      </p:sp>
      <p:sp>
        <p:nvSpPr>
          <p:cNvPr id="29" name="точка пересечения"/>
          <p:cNvSpPr/>
          <p:nvPr/>
        </p:nvSpPr>
        <p:spPr>
          <a:xfrm>
            <a:off x="4837773" y="2706485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" name="искател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92" y="1843120"/>
            <a:ext cx="1209675" cy="942975"/>
          </a:xfrm>
          <a:prstGeom prst="rect">
            <a:avLst/>
          </a:prstGeom>
        </p:spPr>
      </p:pic>
      <p:sp>
        <p:nvSpPr>
          <p:cNvPr id="32" name="координаты B"/>
          <p:cNvSpPr txBox="1"/>
          <p:nvPr/>
        </p:nvSpPr>
        <p:spPr>
          <a:xfrm>
            <a:off x="5446527" y="386014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B(</a:t>
            </a:r>
            <a:r>
              <a:rPr lang="ru-RU" sz="3200" dirty="0" smtClean="0"/>
              <a:t>5</a:t>
            </a:r>
            <a:r>
              <a:rPr lang="en-US" sz="3200" dirty="0" smtClean="0"/>
              <a:t>;</a:t>
            </a:r>
            <a:r>
              <a:rPr lang="ru-RU" sz="3200" dirty="0" smtClean="0"/>
              <a:t>7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33" name="координаты C"/>
          <p:cNvSpPr txBox="1"/>
          <p:nvPr/>
        </p:nvSpPr>
        <p:spPr>
          <a:xfrm>
            <a:off x="6804248" y="3832020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(9;-1)</a:t>
            </a:r>
            <a:endParaRPr lang="ru-RU" sz="3200" dirty="0"/>
          </a:p>
        </p:txBody>
      </p:sp>
      <p:sp>
        <p:nvSpPr>
          <p:cNvPr id="34" name="координаты D"/>
          <p:cNvSpPr txBox="1"/>
          <p:nvPr/>
        </p:nvSpPr>
        <p:spPr>
          <a:xfrm>
            <a:off x="2376582" y="4869160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D(-4;-4)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04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mp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xit" presetSubtype="3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20" grpId="0" animBg="1"/>
      <p:bldP spid="17" grpId="0" animBg="1"/>
      <p:bldP spid="24" grpId="0" animBg="1"/>
      <p:bldP spid="3" grpId="0" animBg="1"/>
      <p:bldP spid="26" grpId="0" animBg="1"/>
      <p:bldP spid="27" grpId="0" animBg="1"/>
      <p:bldP spid="28" grpId="0" animBg="1"/>
      <p:bldP spid="6" grpId="0"/>
      <p:bldP spid="29" grpId="0" animBg="1"/>
      <p:bldP spid="29" grpId="1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7" y="3284984"/>
            <a:ext cx="4508698" cy="3246263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342">
            <a:off x="6728530" y="2070701"/>
            <a:ext cx="1323472" cy="18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:\214\анимация\32m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5093"/>
            <a:ext cx="1090952" cy="8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614"/>
            <a:ext cx="2016224" cy="1516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524" y="4118339"/>
            <a:ext cx="8964488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5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СОКРОВИЩ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260648"/>
            <a:ext cx="2770701" cy="229865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480440"/>
            <a:ext cx="800100" cy="1095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6710" y="2625313"/>
            <a:ext cx="529910" cy="407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2418702"/>
            <a:ext cx="529910" cy="40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2176979"/>
            <a:ext cx="764649" cy="764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6188" y="1326816"/>
            <a:ext cx="829530" cy="8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83" y="3611737"/>
            <a:ext cx="4508698" cy="324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392"/>
            <a:ext cx="9937104" cy="7128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124744"/>
            <a:ext cx="7272808" cy="4608512"/>
          </a:xfrm>
          <a:prstGeom prst="rect">
            <a:avLst/>
          </a:prstGeom>
          <a:solidFill>
            <a:schemeClr val="accent3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abriola" pitchFamily="82" charset="0"/>
              </a:rPr>
              <a:t>Если вы читаете эту записку, значит вы дошли  до конца и с помощью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ЗНАНИЙ </a:t>
            </a:r>
            <a:r>
              <a:rPr lang="ru-RU" sz="3200" dirty="0" smtClean="0">
                <a:latin typeface="Gabriola" pitchFamily="82" charset="0"/>
              </a:rPr>
              <a:t> победили пиратов, избежали нападения акул, обхитрили  дракона. Надеюсь , вы поняли, что главное это не драгоценные камни и золото, 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ЗНАНИЯ</a:t>
            </a:r>
            <a:r>
              <a:rPr lang="ru-RU" sz="3200" dirty="0" smtClean="0">
                <a:latin typeface="Gabriola" pitchFamily="82" charset="0"/>
              </a:rPr>
              <a:t>, которые вы  пронесете через всю жизнь.</a:t>
            </a:r>
          </a:p>
          <a:p>
            <a:pPr algn="ctr"/>
            <a:r>
              <a:rPr lang="ru-RU" sz="3200" dirty="0" smtClean="0">
                <a:latin typeface="Gabriola" pitchFamily="82" charset="0"/>
              </a:rPr>
              <a:t>  Желаю удачи!</a:t>
            </a:r>
          </a:p>
          <a:p>
            <a:pPr algn="ctr"/>
            <a:r>
              <a:rPr lang="ru-RU" sz="3200" dirty="0" smtClean="0"/>
              <a:t>                                 </a:t>
            </a:r>
            <a:r>
              <a:rPr lang="ru-RU" sz="3200" i="1" dirty="0" smtClean="0">
                <a:latin typeface="Gabriola" pitchFamily="82" charset="0"/>
              </a:rPr>
              <a:t>Капитан Флинт.</a:t>
            </a:r>
            <a:endParaRPr lang="ru-RU" sz="3200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прос 2"/>
          <p:cNvSpPr txBox="1"/>
          <p:nvPr/>
        </p:nvSpPr>
        <p:spPr>
          <a:xfrm>
            <a:off x="323528" y="188640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>Интернет-ресурсы:</a:t>
            </a:r>
          </a:p>
          <a:p>
            <a:pPr algn="ctr"/>
            <a:endParaRPr lang="ru-RU" sz="3200" dirty="0"/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le-savchen.ucoz.ru/load/4-1-0-198</a:t>
            </a:r>
            <a:r>
              <a:rPr lang="ru-RU" sz="2400" dirty="0" smtClean="0"/>
              <a:t> - Савченко Е.М.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(шаблон теста)</a:t>
            </a:r>
          </a:p>
          <a:p>
            <a:endParaRPr lang="ru-RU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gifgallery.narod.ru/ludi.htm</a:t>
            </a:r>
            <a:r>
              <a:rPr lang="ru-RU" sz="2400" dirty="0" smtClean="0"/>
              <a:t> - анимационные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картинки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38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83671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Прямоугольной системой координат на плоскости называется 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6650" y="1314641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...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4" name="TextBox 3 определение"/>
          <p:cNvSpPr txBox="1"/>
          <p:nvPr/>
        </p:nvSpPr>
        <p:spPr>
          <a:xfrm>
            <a:off x="395537" y="1375321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           две взаимно перпендикулярные прямые с выбранным на них началом отсчета, единичным отрезком и положительным направлением по каждой оси. </a:t>
            </a:r>
            <a:endParaRPr lang="ru-RU" sz="3200" dirty="0"/>
          </a:p>
        </p:txBody>
      </p:sp>
      <p:grpSp>
        <p:nvGrpSpPr>
          <p:cNvPr id="16" name="ПСК координатная плоскость"/>
          <p:cNvGrpSpPr/>
          <p:nvPr/>
        </p:nvGrpSpPr>
        <p:grpSpPr>
          <a:xfrm>
            <a:off x="-5636" y="-90358"/>
            <a:ext cx="9128383" cy="6934354"/>
            <a:chOff x="-5636" y="-90358"/>
            <a:chExt cx="9128383" cy="693435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5636" y="-1247"/>
              <a:ext cx="9128383" cy="6845243"/>
              <a:chOff x="0" y="6378"/>
              <a:chExt cx="9128383" cy="6845243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16" y="6378"/>
                <a:ext cx="9112767" cy="684524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693394" y="334848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x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4557367" y="122175"/>
                <a:ext cx="0" cy="6413068"/>
              </a:xfrm>
              <a:prstGeom prst="straightConnector1">
                <a:avLst/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>
                <a:endCxn id="6" idx="3"/>
              </p:cNvCxnSpPr>
              <p:nvPr/>
            </p:nvCxnSpPr>
            <p:spPr>
              <a:xfrm>
                <a:off x="0" y="3421059"/>
                <a:ext cx="9128383" cy="7941"/>
              </a:xfrm>
              <a:prstGeom prst="straightConnector1">
                <a:avLst/>
              </a:prstGeom>
              <a:ln w="381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154466" y="3348281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0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74812" y="3429000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1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499992" y="3088008"/>
                <a:ext cx="1440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4874546" y="3354611"/>
                <a:ext cx="0" cy="14401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572000" y="2721746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Trebuchet MS"/>
                    <a:cs typeface="+mn-cs"/>
                  </a:rPr>
                  <a:t>1</a:t>
                </a:r>
                <a:endParaRPr lang="ru-RU" sz="3200" dirty="0">
                  <a:solidFill>
                    <a:prstClr val="black"/>
                  </a:solidFill>
                  <a:latin typeface="Trebuchet MS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644008" y="-9035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y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sp>
        <p:nvSpPr>
          <p:cNvPr id="17" name="вопрос 1"/>
          <p:cNvSpPr txBox="1"/>
          <p:nvPr/>
        </p:nvSpPr>
        <p:spPr>
          <a:xfrm>
            <a:off x="395537" y="5373216"/>
            <a:ext cx="715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горизонтальная ось?</a:t>
            </a:r>
            <a:endParaRPr lang="ru-RU" sz="3200" dirty="0"/>
          </a:p>
        </p:txBody>
      </p:sp>
      <p:cxnSp>
        <p:nvCxnSpPr>
          <p:cNvPr id="18" name="ось Ох"/>
          <p:cNvCxnSpPr/>
          <p:nvPr/>
        </p:nvCxnSpPr>
        <p:spPr>
          <a:xfrm>
            <a:off x="7246" y="3429000"/>
            <a:ext cx="9128383" cy="7941"/>
          </a:xfrm>
          <a:prstGeom prst="straightConnector1">
            <a:avLst/>
          </a:prstGeom>
          <a:ln w="1270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носка ось Ох"/>
          <p:cNvSpPr/>
          <p:nvPr/>
        </p:nvSpPr>
        <p:spPr>
          <a:xfrm>
            <a:off x="7192313" y="1922694"/>
            <a:ext cx="1690370" cy="906548"/>
          </a:xfrm>
          <a:prstGeom prst="borderCallout1">
            <a:avLst>
              <a:gd name="adj1" fmla="val 98455"/>
              <a:gd name="adj2" fmla="val 8"/>
              <a:gd name="adj3" fmla="val 166355"/>
              <a:gd name="adj4" fmla="val -3520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Ось абсцисс</a:t>
            </a:r>
            <a:endParaRPr lang="ru-RU" sz="3200" dirty="0"/>
          </a:p>
        </p:txBody>
      </p:sp>
      <p:cxnSp>
        <p:nvCxnSpPr>
          <p:cNvPr id="21" name="ось Оу"/>
          <p:cNvCxnSpPr/>
          <p:nvPr/>
        </p:nvCxnSpPr>
        <p:spPr>
          <a:xfrm flipV="1">
            <a:off x="4564613" y="127037"/>
            <a:ext cx="0" cy="6413068"/>
          </a:xfrm>
          <a:prstGeom prst="straightConnector1">
            <a:avLst/>
          </a:prstGeom>
          <a:ln w="1270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Выноска ось Оу"/>
          <p:cNvSpPr/>
          <p:nvPr/>
        </p:nvSpPr>
        <p:spPr>
          <a:xfrm>
            <a:off x="5233824" y="408118"/>
            <a:ext cx="1929911" cy="906548"/>
          </a:xfrm>
          <a:prstGeom prst="borderCallout1">
            <a:avLst>
              <a:gd name="adj1" fmla="val 98455"/>
              <a:gd name="adj2" fmla="val 8"/>
              <a:gd name="adj3" fmla="val 166355"/>
              <a:gd name="adj4" fmla="val -3520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Ось ординат</a:t>
            </a:r>
            <a:endParaRPr lang="ru-RU" sz="3200" dirty="0"/>
          </a:p>
        </p:txBody>
      </p:sp>
      <p:sp>
        <p:nvSpPr>
          <p:cNvPr id="23" name="вопрос 3"/>
          <p:cNvSpPr txBox="1"/>
          <p:nvPr/>
        </p:nvSpPr>
        <p:spPr>
          <a:xfrm>
            <a:off x="467545" y="5304110"/>
            <a:ext cx="8610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Как называется точка пересечения координатных прямых?</a:t>
            </a:r>
            <a:endParaRPr lang="ru-RU" sz="3200" dirty="0"/>
          </a:p>
        </p:txBody>
      </p:sp>
      <p:sp>
        <p:nvSpPr>
          <p:cNvPr id="25" name="Начало отсчета"/>
          <p:cNvSpPr/>
          <p:nvPr/>
        </p:nvSpPr>
        <p:spPr>
          <a:xfrm>
            <a:off x="4499017" y="3368899"/>
            <a:ext cx="100023" cy="10002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начало координат"/>
          <p:cNvSpPr/>
          <p:nvPr/>
        </p:nvSpPr>
        <p:spPr>
          <a:xfrm>
            <a:off x="5954894" y="1352461"/>
            <a:ext cx="2279187" cy="906548"/>
          </a:xfrm>
          <a:prstGeom prst="borderCallout1">
            <a:avLst>
              <a:gd name="adj1" fmla="val 98455"/>
              <a:gd name="adj2" fmla="val 8"/>
              <a:gd name="adj3" fmla="val 224353"/>
              <a:gd name="adj4" fmla="val -6028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Начало координат</a:t>
            </a:r>
            <a:endParaRPr lang="ru-RU" sz="3200" dirty="0"/>
          </a:p>
        </p:txBody>
      </p:sp>
      <p:sp>
        <p:nvSpPr>
          <p:cNvPr id="20" name="вопрос 2"/>
          <p:cNvSpPr txBox="1"/>
          <p:nvPr/>
        </p:nvSpPr>
        <p:spPr>
          <a:xfrm>
            <a:off x="395537" y="5292497"/>
            <a:ext cx="676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вертикальная ось?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88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7" grpId="0"/>
      <p:bldP spid="17" grpId="1"/>
      <p:bldP spid="19" grpId="0" animBg="1"/>
      <p:bldP spid="19" grpId="1" animBg="1"/>
      <p:bldP spid="22" grpId="0" animBg="1"/>
      <p:bldP spid="22" grpId="1" animBg="1"/>
      <p:bldP spid="23" grpId="0"/>
      <p:bldP spid="25" grpId="0" animBg="1"/>
      <p:bldP spid="25" grpId="1" animBg="1"/>
      <p:bldP spid="26" grpId="0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-90358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  <a:cs typeface="+mn-cs"/>
              </a:rPr>
              <a:t>y</a:t>
            </a:r>
            <a:endParaRPr lang="ru-RU" sz="32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246" y="11240"/>
            <a:ext cx="9128383" cy="6845243"/>
            <a:chOff x="0" y="6378"/>
            <a:chExt cx="9128383" cy="68452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93394" y="334848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x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4557367" y="122175"/>
              <a:ext cx="0" cy="641306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2" idx="3"/>
            </p:cNvCxnSpPr>
            <p:nvPr/>
          </p:nvCxnSpPr>
          <p:spPr>
            <a:xfrm>
              <a:off x="0" y="3421059"/>
              <a:ext cx="9128383" cy="7941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4466" y="3348281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4812" y="3429000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3088008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874546" y="3354611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2721746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Trebuchet MS"/>
                  <a:cs typeface="+mn-cs"/>
                </a:rPr>
                <a:t>1</a:t>
              </a:r>
              <a:endParaRPr lang="ru-RU" sz="3200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sp>
        <p:nvSpPr>
          <p:cNvPr id="15" name="вопрос 4"/>
          <p:cNvSpPr txBox="1"/>
          <p:nvPr/>
        </p:nvSpPr>
        <p:spPr>
          <a:xfrm>
            <a:off x="395537" y="5292497"/>
            <a:ext cx="83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Чем определяется положение точки на координатной плоскости?</a:t>
            </a:r>
            <a:endParaRPr lang="ru-RU" sz="3200" dirty="0"/>
          </a:p>
        </p:txBody>
      </p:sp>
      <p:sp>
        <p:nvSpPr>
          <p:cNvPr id="16" name="точка на коорд плоскости"/>
          <p:cNvSpPr/>
          <p:nvPr/>
        </p:nvSpPr>
        <p:spPr>
          <a:xfrm>
            <a:off x="2104676" y="2017418"/>
            <a:ext cx="100023" cy="1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опрос 5"/>
          <p:cNvSpPr txBox="1"/>
          <p:nvPr/>
        </p:nvSpPr>
        <p:spPr>
          <a:xfrm>
            <a:off x="395536" y="5364505"/>
            <a:ext cx="695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Как записывают координаты точки?</a:t>
            </a:r>
            <a:endParaRPr lang="ru-RU" sz="3200" dirty="0"/>
          </a:p>
        </p:txBody>
      </p:sp>
      <p:sp>
        <p:nvSpPr>
          <p:cNvPr id="19" name="координаты точки М"/>
          <p:cNvSpPr txBox="1"/>
          <p:nvPr/>
        </p:nvSpPr>
        <p:spPr>
          <a:xfrm>
            <a:off x="1515955" y="1412776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М(</a:t>
            </a:r>
            <a:r>
              <a:rPr lang="ru-RU" sz="3200" dirty="0" err="1" smtClean="0"/>
              <a:t>х;у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21" name="вопрос 6"/>
          <p:cNvSpPr txBox="1"/>
          <p:nvPr/>
        </p:nvSpPr>
        <p:spPr>
          <a:xfrm>
            <a:off x="364004" y="5364505"/>
            <a:ext cx="7273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Как называется первая координата?</a:t>
            </a:r>
            <a:endParaRPr lang="ru-RU" sz="3200" dirty="0"/>
          </a:p>
        </p:txBody>
      </p:sp>
      <p:sp>
        <p:nvSpPr>
          <p:cNvPr id="22" name="вопрос 7"/>
          <p:cNvSpPr txBox="1"/>
          <p:nvPr/>
        </p:nvSpPr>
        <p:spPr>
          <a:xfrm>
            <a:off x="383239" y="5292497"/>
            <a:ext cx="6997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Как называется вторая координата?</a:t>
            </a:r>
            <a:endParaRPr lang="ru-RU" sz="3200" dirty="0"/>
          </a:p>
        </p:txBody>
      </p:sp>
      <p:sp>
        <p:nvSpPr>
          <p:cNvPr id="23" name="Выноска ордината"/>
          <p:cNvSpPr/>
          <p:nvPr/>
        </p:nvSpPr>
        <p:spPr>
          <a:xfrm>
            <a:off x="2640922" y="202029"/>
            <a:ext cx="2095324" cy="906548"/>
          </a:xfrm>
          <a:prstGeom prst="borderCallout1">
            <a:avLst>
              <a:gd name="adj1" fmla="val 100977"/>
              <a:gd name="adj2" fmla="val 48012"/>
              <a:gd name="adj3" fmla="val 166355"/>
              <a:gd name="adj4" fmla="val -247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ордината</a:t>
            </a:r>
            <a:endParaRPr lang="ru-RU" sz="3200" dirty="0"/>
          </a:p>
        </p:txBody>
      </p:sp>
      <p:sp>
        <p:nvSpPr>
          <p:cNvPr id="25" name="Выноска абсцисса"/>
          <p:cNvSpPr/>
          <p:nvPr/>
        </p:nvSpPr>
        <p:spPr>
          <a:xfrm>
            <a:off x="207245" y="202029"/>
            <a:ext cx="1897431" cy="906548"/>
          </a:xfrm>
          <a:prstGeom prst="borderCallout1">
            <a:avLst>
              <a:gd name="adj1" fmla="val 98455"/>
              <a:gd name="adj2" fmla="val 51398"/>
              <a:gd name="adj3" fmla="val 158790"/>
              <a:gd name="adj4" fmla="val 9732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абсцисса</a:t>
            </a:r>
            <a:endParaRPr lang="ru-RU" sz="3200" dirty="0"/>
          </a:p>
        </p:txBody>
      </p:sp>
      <p:sp>
        <p:nvSpPr>
          <p:cNvPr id="24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833" y="5876925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16" grpId="1" animBg="1"/>
      <p:bldP spid="18" grpId="0"/>
      <p:bldP spid="18" grpId="1"/>
      <p:bldP spid="19" grpId="0"/>
      <p:bldP spid="21" grpId="0"/>
      <p:bldP spid="21" grpId="1"/>
      <p:bldP spid="22" grpId="0"/>
      <p:bldP spid="23" grpId="0" animBg="1"/>
      <p:bldP spid="2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/>
          <p:cNvGrpSpPr/>
          <p:nvPr/>
        </p:nvGrpSpPr>
        <p:grpSpPr>
          <a:xfrm>
            <a:off x="304800" y="21319"/>
            <a:ext cx="8804787" cy="6608081"/>
            <a:chOff x="304800" y="21319"/>
            <a:chExt cx="8804787" cy="6608081"/>
          </a:xfrm>
        </p:grpSpPr>
        <p:grpSp>
          <p:nvGrpSpPr>
            <p:cNvPr id="2" name="Group 2438"/>
            <p:cNvGrpSpPr>
              <a:grpSpLocks/>
            </p:cNvGrpSpPr>
            <p:nvPr/>
          </p:nvGrpSpPr>
          <p:grpSpPr bwMode="auto">
            <a:xfrm>
              <a:off x="304800" y="228600"/>
              <a:ext cx="8534400" cy="6400800"/>
              <a:chOff x="192" y="144"/>
              <a:chExt cx="5376" cy="4032"/>
            </a:xfrm>
          </p:grpSpPr>
          <p:grpSp>
            <p:nvGrpSpPr>
              <p:cNvPr id="3" name="Group 2434"/>
              <p:cNvGrpSpPr>
                <a:grpSpLocks/>
              </p:cNvGrpSpPr>
              <p:nvPr/>
            </p:nvGrpSpPr>
            <p:grpSpPr bwMode="auto">
              <a:xfrm>
                <a:off x="192" y="144"/>
                <a:ext cx="5376" cy="4032"/>
                <a:chOff x="192" y="144"/>
                <a:chExt cx="5376" cy="4032"/>
              </a:xfrm>
            </p:grpSpPr>
            <p:sp>
              <p:nvSpPr>
                <p:cNvPr id="23" name="Line 721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722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727"/>
                <p:cNvSpPr>
                  <a:spLocks noChangeShapeType="1"/>
                </p:cNvSpPr>
                <p:nvPr/>
              </p:nvSpPr>
              <p:spPr bwMode="auto">
                <a:xfrm>
                  <a:off x="44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Line 730"/>
                <p:cNvSpPr>
                  <a:spLocks noChangeShapeType="1"/>
                </p:cNvSpPr>
                <p:nvPr/>
              </p:nvSpPr>
              <p:spPr bwMode="auto">
                <a:xfrm>
                  <a:off x="70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Line 733"/>
                <p:cNvSpPr>
                  <a:spLocks noChangeShapeType="1"/>
                </p:cNvSpPr>
                <p:nvPr/>
              </p:nvSpPr>
              <p:spPr bwMode="auto">
                <a:xfrm>
                  <a:off x="96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736"/>
                <p:cNvSpPr>
                  <a:spLocks noChangeShapeType="1"/>
                </p:cNvSpPr>
                <p:nvPr/>
              </p:nvSpPr>
              <p:spPr bwMode="auto">
                <a:xfrm>
                  <a:off x="121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Line 739"/>
                <p:cNvSpPr>
                  <a:spLocks noChangeShapeType="1"/>
                </p:cNvSpPr>
                <p:nvPr/>
              </p:nvSpPr>
              <p:spPr bwMode="auto">
                <a:xfrm>
                  <a:off x="147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Line 742"/>
                <p:cNvSpPr>
                  <a:spLocks noChangeShapeType="1"/>
                </p:cNvSpPr>
                <p:nvPr/>
              </p:nvSpPr>
              <p:spPr bwMode="auto">
                <a:xfrm>
                  <a:off x="172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Line 745"/>
                <p:cNvSpPr>
                  <a:spLocks noChangeShapeType="1"/>
                </p:cNvSpPr>
                <p:nvPr/>
              </p:nvSpPr>
              <p:spPr bwMode="auto">
                <a:xfrm>
                  <a:off x="198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Line 748"/>
                <p:cNvSpPr>
                  <a:spLocks noChangeShapeType="1"/>
                </p:cNvSpPr>
                <p:nvPr/>
              </p:nvSpPr>
              <p:spPr bwMode="auto">
                <a:xfrm>
                  <a:off x="224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Line 751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Line 754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75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Line 760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Line 763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Line 766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Line 769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Line 77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Line 775"/>
                <p:cNvSpPr>
                  <a:spLocks noChangeShapeType="1"/>
                </p:cNvSpPr>
                <p:nvPr/>
              </p:nvSpPr>
              <p:spPr bwMode="auto">
                <a:xfrm>
                  <a:off x="454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Line 778"/>
                <p:cNvSpPr>
                  <a:spLocks noChangeShapeType="1"/>
                </p:cNvSpPr>
                <p:nvPr/>
              </p:nvSpPr>
              <p:spPr bwMode="auto">
                <a:xfrm>
                  <a:off x="480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Line 781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Line 784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" name="Group 2433"/>
              <p:cNvGrpSpPr>
                <a:grpSpLocks/>
              </p:cNvGrpSpPr>
              <p:nvPr/>
            </p:nvGrpSpPr>
            <p:grpSpPr bwMode="auto">
              <a:xfrm>
                <a:off x="192" y="144"/>
                <a:ext cx="5376" cy="4032"/>
                <a:chOff x="192" y="144"/>
                <a:chExt cx="5376" cy="4032"/>
              </a:xfrm>
            </p:grpSpPr>
            <p:sp>
              <p:nvSpPr>
                <p:cNvPr id="5" name="Line 719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" name="Line 720"/>
                <p:cNvSpPr>
                  <a:spLocks noChangeShapeType="1"/>
                </p:cNvSpPr>
                <p:nvPr/>
              </p:nvSpPr>
              <p:spPr bwMode="auto">
                <a:xfrm>
                  <a:off x="192" y="417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Line 725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Line 788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Line 891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" name="Line 994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" name="Line 1097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Line 1200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Line 1303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Line 1406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ine 1509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Line 1612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Line 1715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Line 1818"/>
                <p:cNvSpPr>
                  <a:spLocks noChangeShapeType="1"/>
                </p:cNvSpPr>
                <p:nvPr/>
              </p:nvSpPr>
              <p:spPr bwMode="auto">
                <a:xfrm>
                  <a:off x="192" y="2990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Line 1921"/>
                <p:cNvSpPr>
                  <a:spLocks noChangeShapeType="1"/>
                </p:cNvSpPr>
                <p:nvPr/>
              </p:nvSpPr>
              <p:spPr bwMode="auto">
                <a:xfrm>
                  <a:off x="192" y="3227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Line 2024"/>
                <p:cNvSpPr>
                  <a:spLocks noChangeShapeType="1"/>
                </p:cNvSpPr>
                <p:nvPr/>
              </p:nvSpPr>
              <p:spPr bwMode="auto">
                <a:xfrm>
                  <a:off x="192" y="346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Line 2127"/>
                <p:cNvSpPr>
                  <a:spLocks noChangeShapeType="1"/>
                </p:cNvSpPr>
                <p:nvPr/>
              </p:nvSpPr>
              <p:spPr bwMode="auto">
                <a:xfrm>
                  <a:off x="192" y="3702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Line 2230"/>
                <p:cNvSpPr>
                  <a:spLocks noChangeShapeType="1"/>
                </p:cNvSpPr>
                <p:nvPr/>
              </p:nvSpPr>
              <p:spPr bwMode="auto">
                <a:xfrm>
                  <a:off x="192" y="3939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1" name="Группа 100"/>
            <p:cNvGrpSpPr/>
            <p:nvPr/>
          </p:nvGrpSpPr>
          <p:grpSpPr>
            <a:xfrm>
              <a:off x="304800" y="21319"/>
              <a:ext cx="8804787" cy="6608081"/>
              <a:chOff x="304800" y="21319"/>
              <a:chExt cx="8804787" cy="6608081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4696780" y="3242894"/>
                <a:ext cx="15684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5181600" y="3523456"/>
                <a:ext cx="0" cy="1889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Группа 99"/>
              <p:cNvGrpSpPr/>
              <p:nvPr/>
            </p:nvGrpSpPr>
            <p:grpSpPr>
              <a:xfrm>
                <a:off x="304800" y="21319"/>
                <a:ext cx="8804787" cy="6608081"/>
                <a:chOff x="304800" y="21319"/>
                <a:chExt cx="8804787" cy="6608081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 flipV="1">
                  <a:off x="4775200" y="228600"/>
                  <a:ext cx="0" cy="6400800"/>
                </a:xfrm>
                <a:prstGeom prst="straightConnector1">
                  <a:avLst/>
                </a:prstGeom>
                <a:ln w="381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 стрелкой 85"/>
                <p:cNvCxnSpPr>
                  <a:stCxn id="15" idx="0"/>
                </p:cNvCxnSpPr>
                <p:nvPr/>
              </p:nvCxnSpPr>
              <p:spPr>
                <a:xfrm>
                  <a:off x="304800" y="3617913"/>
                  <a:ext cx="8609862" cy="0"/>
                </a:xfrm>
                <a:prstGeom prst="straightConnector1">
                  <a:avLst/>
                </a:prstGeom>
                <a:ln w="41275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4278076" y="21319"/>
                  <a:ext cx="38664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y</a:t>
                  </a:r>
                  <a:endParaRPr lang="ru-RU" sz="32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8719737" y="3469803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x</a:t>
                  </a:r>
                  <a:endParaRPr lang="ru-RU" sz="3200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4409997" y="3560271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  <a:endParaRPr lang="ru-RU" sz="3200" dirty="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974652" y="3585543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ru-RU" sz="3200" dirty="0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74918" y="2910480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ru-RU" sz="3200" dirty="0"/>
                </a:p>
              </p:txBody>
            </p:sp>
          </p:grpSp>
        </p:grpSp>
      </p:grpSp>
      <p:grpSp>
        <p:nvGrpSpPr>
          <p:cNvPr id="45" name="Группа 44"/>
          <p:cNvGrpSpPr/>
          <p:nvPr/>
        </p:nvGrpSpPr>
        <p:grpSpPr>
          <a:xfrm>
            <a:off x="7210477" y="4080124"/>
            <a:ext cx="1555450" cy="2007904"/>
            <a:chOff x="395536" y="989048"/>
            <a:chExt cx="1555450" cy="2007904"/>
          </a:xfrm>
        </p:grpSpPr>
        <p:pic>
          <p:nvPicPr>
            <p:cNvPr id="46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827584" y="191009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(-</a:t>
              </a:r>
              <a:r>
                <a:rPr lang="ru-RU" sz="2800" spc="-200" dirty="0" smtClean="0"/>
                <a:t>1</a:t>
              </a:r>
              <a:r>
                <a:rPr lang="en-US" sz="2800" spc="-200" dirty="0" smtClean="0"/>
                <a:t>;</a:t>
              </a:r>
              <a:r>
                <a:rPr lang="ru-RU" sz="2800" spc="-200" dirty="0" smtClean="0"/>
                <a:t>-7</a:t>
              </a:r>
              <a:r>
                <a:rPr lang="en-US" sz="2800" spc="-200" dirty="0" smtClean="0"/>
                <a:t>)</a:t>
              </a:r>
              <a:endParaRPr lang="ru-RU" spc="-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406950" y="4495148"/>
            <a:ext cx="1555450" cy="2007904"/>
            <a:chOff x="395536" y="989048"/>
            <a:chExt cx="1555450" cy="2007904"/>
          </a:xfrm>
        </p:grpSpPr>
        <p:pic>
          <p:nvPicPr>
            <p:cNvPr id="49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827584" y="1910090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(4;8)</a:t>
              </a:r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976782" y="73276"/>
            <a:ext cx="1555450" cy="2007904"/>
            <a:chOff x="395536" y="989048"/>
            <a:chExt cx="1555450" cy="2007904"/>
          </a:xfrm>
        </p:grpSpPr>
        <p:pic>
          <p:nvPicPr>
            <p:cNvPr id="52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827584" y="191009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(-3;-2)</a:t>
              </a:r>
              <a:endParaRPr lang="ru-RU" spc="-200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96837" y="2023569"/>
            <a:ext cx="1228725" cy="1492937"/>
            <a:chOff x="7020272" y="927950"/>
            <a:chExt cx="1228725" cy="1492937"/>
          </a:xfrm>
        </p:grpSpPr>
        <p:pic>
          <p:nvPicPr>
            <p:cNvPr id="118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Группа 118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20" name="Группа 119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22" name="Полилиния 121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3" name="Полилиния 122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7178545" y="946683"/>
                <a:ext cx="721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200" dirty="0" smtClean="0"/>
                  <a:t>(</a:t>
                </a:r>
                <a:r>
                  <a:rPr lang="ru-RU" sz="2400" spc="-200" dirty="0" smtClean="0"/>
                  <a:t>6</a:t>
                </a:r>
                <a:r>
                  <a:rPr lang="en-US" sz="2400" spc="-200" dirty="0" smtClean="0"/>
                  <a:t>;0)</a:t>
                </a:r>
                <a:endParaRPr lang="ru-RU" sz="2400" spc="-200" dirty="0"/>
              </a:p>
            </p:txBody>
          </p:sp>
        </p:grpSp>
      </p:grpSp>
      <p:grpSp>
        <p:nvGrpSpPr>
          <p:cNvPr id="151" name="Группа 150"/>
          <p:cNvGrpSpPr/>
          <p:nvPr/>
        </p:nvGrpSpPr>
        <p:grpSpPr>
          <a:xfrm>
            <a:off x="7685937" y="594819"/>
            <a:ext cx="1228725" cy="1492937"/>
            <a:chOff x="7020272" y="927950"/>
            <a:chExt cx="1228725" cy="1492937"/>
          </a:xfrm>
        </p:grpSpPr>
        <p:pic>
          <p:nvPicPr>
            <p:cNvPr id="152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" name="Группа 152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56" name="Полилиния 155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 dirty="0"/>
                </a:p>
              </p:txBody>
            </p:sp>
            <p:sp>
              <p:nvSpPr>
                <p:cNvPr id="157" name="Полилиния 156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/>
                </a:p>
              </p:txBody>
            </p:sp>
          </p:grpSp>
          <p:sp>
            <p:nvSpPr>
              <p:cNvPr id="155" name="TextBox 154"/>
              <p:cNvSpPr txBox="1"/>
              <p:nvPr/>
            </p:nvSpPr>
            <p:spPr>
              <a:xfrm>
                <a:off x="7178545" y="946683"/>
                <a:ext cx="82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</a:t>
                </a:r>
                <a:r>
                  <a:rPr lang="ru-RU" sz="2400" spc="-170" dirty="0" smtClean="0"/>
                  <a:t>-5</a:t>
                </a:r>
                <a:r>
                  <a:rPr lang="en-US" sz="2400" spc="-200" dirty="0" smtClean="0"/>
                  <a:t>;</a:t>
                </a:r>
                <a:r>
                  <a:rPr lang="ru-RU" sz="2400" spc="-200" dirty="0" smtClean="0"/>
                  <a:t>4</a:t>
                </a:r>
                <a:r>
                  <a:rPr lang="en-US" sz="2400" spc="-200" dirty="0" smtClean="0"/>
                  <a:t>)</a:t>
                </a:r>
                <a:endParaRPr lang="ru-RU" sz="2400" spc="-200" dirty="0"/>
              </a:p>
            </p:txBody>
          </p:sp>
        </p:grpSp>
      </p:grpSp>
      <p:grpSp>
        <p:nvGrpSpPr>
          <p:cNvPr id="397" name="Группа 396"/>
          <p:cNvGrpSpPr/>
          <p:nvPr/>
        </p:nvGrpSpPr>
        <p:grpSpPr>
          <a:xfrm>
            <a:off x="7383531" y="2014343"/>
            <a:ext cx="1555450" cy="2007904"/>
            <a:chOff x="395536" y="989048"/>
            <a:chExt cx="1555450" cy="2007904"/>
          </a:xfrm>
        </p:grpSpPr>
        <p:pic>
          <p:nvPicPr>
            <p:cNvPr id="398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" name="TextBox 398"/>
            <p:cNvSpPr txBox="1"/>
            <p:nvPr/>
          </p:nvSpPr>
          <p:spPr>
            <a:xfrm>
              <a:off x="827584" y="1910090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ru-RU" sz="2800" dirty="0" smtClean="0"/>
                <a:t>-8</a:t>
              </a:r>
              <a:r>
                <a:rPr lang="en-US" sz="2800" dirty="0" smtClean="0"/>
                <a:t>;</a:t>
              </a:r>
              <a:r>
                <a:rPr lang="ru-RU" sz="2800" dirty="0" smtClean="0"/>
                <a:t>0</a:t>
              </a:r>
              <a:r>
                <a:rPr lang="en-US" sz="2800" dirty="0" smtClean="0"/>
                <a:t>)</a:t>
              </a:r>
              <a:endParaRPr lang="ru-RU" dirty="0"/>
            </a:p>
          </p:txBody>
        </p:sp>
      </p:grpSp>
      <p:cxnSp>
        <p:nvCxnSpPr>
          <p:cNvPr id="401" name="Прямая со стрелкой 400"/>
          <p:cNvCxnSpPr/>
          <p:nvPr/>
        </p:nvCxnSpPr>
        <p:spPr>
          <a:xfrm flipV="1">
            <a:off x="4775200" y="235201"/>
            <a:ext cx="0" cy="6394199"/>
          </a:xfrm>
          <a:prstGeom prst="straightConnector1">
            <a:avLst/>
          </a:prstGeom>
          <a:ln w="60325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76" y="3774039"/>
            <a:ext cx="3451250" cy="286325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103" name="Группа 102"/>
          <p:cNvGrpSpPr/>
          <p:nvPr/>
        </p:nvGrpSpPr>
        <p:grpSpPr>
          <a:xfrm>
            <a:off x="3049351" y="73276"/>
            <a:ext cx="1228725" cy="1492937"/>
            <a:chOff x="7020272" y="927950"/>
            <a:chExt cx="1228725" cy="1492937"/>
          </a:xfrm>
        </p:grpSpPr>
        <p:pic>
          <p:nvPicPr>
            <p:cNvPr id="104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Группа 104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08" name="Полилиния 107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 dirty="0"/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/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7178545" y="946683"/>
                <a:ext cx="813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</a:t>
                </a:r>
                <a:r>
                  <a:rPr lang="en-US" sz="2400" spc="-200" dirty="0" smtClean="0"/>
                  <a:t>0;-</a:t>
                </a:r>
                <a:r>
                  <a:rPr lang="ru-RU" sz="2400" spc="-200" dirty="0" smtClean="0"/>
                  <a:t>7</a:t>
                </a:r>
                <a:r>
                  <a:rPr lang="en-US" sz="2400" spc="-200" dirty="0" smtClean="0"/>
                  <a:t>)</a:t>
                </a:r>
                <a:endParaRPr lang="ru-RU" sz="2400" spc="-200" dirty="0"/>
              </a:p>
            </p:txBody>
          </p:sp>
        </p:grpSp>
      </p:grpSp>
      <p:grpSp>
        <p:nvGrpSpPr>
          <p:cNvPr id="110" name="Группа 109"/>
          <p:cNvGrpSpPr/>
          <p:nvPr/>
        </p:nvGrpSpPr>
        <p:grpSpPr>
          <a:xfrm>
            <a:off x="5230132" y="5041884"/>
            <a:ext cx="1228725" cy="1492937"/>
            <a:chOff x="7020272" y="927950"/>
            <a:chExt cx="1228725" cy="1492937"/>
          </a:xfrm>
        </p:grpSpPr>
        <p:pic>
          <p:nvPicPr>
            <p:cNvPr id="111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Группа 111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13" name="Группа 112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15" name="Полилиния 114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6" name="Полилиния 115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7178545" y="946683"/>
                <a:ext cx="740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(0;8)</a:t>
                </a:r>
                <a:endParaRPr lang="ru-RU" sz="2400" spc="-170" dirty="0"/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1619927" y="2254339"/>
            <a:ext cx="1555450" cy="2007904"/>
            <a:chOff x="-708567" y="1280192"/>
            <a:chExt cx="1555450" cy="2007904"/>
          </a:xfrm>
        </p:grpSpPr>
        <p:pic>
          <p:nvPicPr>
            <p:cNvPr id="142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8567" y="1280192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-209196" y="2228720"/>
              <a:ext cx="82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</a:t>
              </a:r>
              <a:r>
                <a:rPr lang="ru-RU" sz="2800" spc="-200" dirty="0" smtClean="0"/>
                <a:t>0</a:t>
              </a:r>
              <a:r>
                <a:rPr lang="en-US" sz="2800" spc="-200" dirty="0" smtClean="0"/>
                <a:t>;</a:t>
              </a:r>
              <a:r>
                <a:rPr lang="ru-RU" sz="2800" spc="-200" dirty="0" smtClean="0"/>
                <a:t>4</a:t>
              </a:r>
              <a:r>
                <a:rPr lang="en-US" sz="2800" spc="-200" dirty="0" smtClean="0"/>
                <a:t>)</a:t>
              </a:r>
              <a:endParaRPr lang="ru-RU" spc="-200" dirty="0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755510" y="-22877"/>
            <a:ext cx="1555450" cy="2007904"/>
            <a:chOff x="395536" y="989048"/>
            <a:chExt cx="1555450" cy="2007904"/>
          </a:xfrm>
        </p:grpSpPr>
        <p:pic>
          <p:nvPicPr>
            <p:cNvPr id="129" name="Picture 12" descr="http://im2-tub-ru.yandex.net/i?id=147921403-61-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9048"/>
              <a:ext cx="1555450" cy="200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827584" y="191009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200" dirty="0" smtClean="0"/>
                <a:t>(</a:t>
              </a:r>
              <a:r>
                <a:rPr lang="ru-RU" sz="2800" spc="-200" dirty="0" smtClean="0"/>
                <a:t>0</a:t>
              </a:r>
              <a:r>
                <a:rPr lang="en-US" sz="2800" spc="-200" dirty="0" smtClean="0"/>
                <a:t>;</a:t>
              </a:r>
              <a:r>
                <a:rPr lang="ru-RU" sz="2800" spc="-200" dirty="0" smtClean="0"/>
                <a:t>-2</a:t>
              </a:r>
              <a:r>
                <a:rPr lang="en-US" sz="2800" spc="-200" dirty="0" smtClean="0"/>
                <a:t>)</a:t>
              </a:r>
              <a:endParaRPr lang="ru-RU" spc="-200" dirty="0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223645" y="2561641"/>
            <a:ext cx="1228725" cy="1492937"/>
            <a:chOff x="7020272" y="927950"/>
            <a:chExt cx="1228725" cy="1492937"/>
          </a:xfrm>
        </p:grpSpPr>
        <p:pic>
          <p:nvPicPr>
            <p:cNvPr id="132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" name="Группа 132"/>
            <p:cNvGrpSpPr/>
            <p:nvPr/>
          </p:nvGrpSpPr>
          <p:grpSpPr>
            <a:xfrm>
              <a:off x="7092280" y="927950"/>
              <a:ext cx="986811" cy="480398"/>
              <a:chOff x="7092280" y="927950"/>
              <a:chExt cx="986811" cy="480398"/>
            </a:xfrm>
          </p:grpSpPr>
          <p:grpSp>
            <p:nvGrpSpPr>
              <p:cNvPr id="134" name="Группа 133"/>
              <p:cNvGrpSpPr/>
              <p:nvPr/>
            </p:nvGrpSpPr>
            <p:grpSpPr>
              <a:xfrm>
                <a:off x="7092280" y="927950"/>
                <a:ext cx="986811" cy="468789"/>
                <a:chOff x="7092280" y="927950"/>
                <a:chExt cx="986811" cy="468789"/>
              </a:xfrm>
            </p:grpSpPr>
            <p:sp>
              <p:nvSpPr>
                <p:cNvPr id="136" name="Полилиния 135"/>
                <p:cNvSpPr/>
                <p:nvPr/>
              </p:nvSpPr>
              <p:spPr>
                <a:xfrm>
                  <a:off x="7140252" y="946683"/>
                  <a:ext cx="888206" cy="450056"/>
                </a:xfrm>
                <a:custGeom>
                  <a:avLst/>
                  <a:gdLst>
                    <a:gd name="connsiteX0" fmla="*/ 130969 w 888206"/>
                    <a:gd name="connsiteY0" fmla="*/ 214312 h 359568"/>
                    <a:gd name="connsiteX1" fmla="*/ 145256 w 888206"/>
                    <a:gd name="connsiteY1" fmla="*/ 266700 h 359568"/>
                    <a:gd name="connsiteX2" fmla="*/ 126206 w 888206"/>
                    <a:gd name="connsiteY2" fmla="*/ 314325 h 359568"/>
                    <a:gd name="connsiteX3" fmla="*/ 180975 w 888206"/>
                    <a:gd name="connsiteY3" fmla="*/ 350043 h 359568"/>
                    <a:gd name="connsiteX4" fmla="*/ 228600 w 888206"/>
                    <a:gd name="connsiteY4" fmla="*/ 359568 h 359568"/>
                    <a:gd name="connsiteX5" fmla="*/ 569119 w 888206"/>
                    <a:gd name="connsiteY5" fmla="*/ 359568 h 359568"/>
                    <a:gd name="connsiteX6" fmla="*/ 626269 w 888206"/>
                    <a:gd name="connsiteY6" fmla="*/ 345281 h 359568"/>
                    <a:gd name="connsiteX7" fmla="*/ 688181 w 888206"/>
                    <a:gd name="connsiteY7" fmla="*/ 321468 h 359568"/>
                    <a:gd name="connsiteX8" fmla="*/ 795337 w 888206"/>
                    <a:gd name="connsiteY8" fmla="*/ 276225 h 359568"/>
                    <a:gd name="connsiteX9" fmla="*/ 795337 w 888206"/>
                    <a:gd name="connsiteY9" fmla="*/ 200025 h 359568"/>
                    <a:gd name="connsiteX10" fmla="*/ 778669 w 888206"/>
                    <a:gd name="connsiteY10" fmla="*/ 197643 h 359568"/>
                    <a:gd name="connsiteX11" fmla="*/ 773906 w 888206"/>
                    <a:gd name="connsiteY11" fmla="*/ 154781 h 359568"/>
                    <a:gd name="connsiteX12" fmla="*/ 812006 w 888206"/>
                    <a:gd name="connsiteY12" fmla="*/ 173831 h 359568"/>
                    <a:gd name="connsiteX13" fmla="*/ 852487 w 888206"/>
                    <a:gd name="connsiteY13" fmla="*/ 169068 h 359568"/>
                    <a:gd name="connsiteX14" fmla="*/ 888206 w 888206"/>
                    <a:gd name="connsiteY14" fmla="*/ 107156 h 359568"/>
                    <a:gd name="connsiteX15" fmla="*/ 842962 w 888206"/>
                    <a:gd name="connsiteY15" fmla="*/ 59531 h 359568"/>
                    <a:gd name="connsiteX16" fmla="*/ 714375 w 888206"/>
                    <a:gd name="connsiteY16" fmla="*/ 0 h 359568"/>
                    <a:gd name="connsiteX17" fmla="*/ 585787 w 888206"/>
                    <a:gd name="connsiteY17" fmla="*/ 0 h 359568"/>
                    <a:gd name="connsiteX18" fmla="*/ 554831 w 888206"/>
                    <a:gd name="connsiteY18" fmla="*/ 4762 h 359568"/>
                    <a:gd name="connsiteX19" fmla="*/ 373856 w 888206"/>
                    <a:gd name="connsiteY19" fmla="*/ 9525 h 359568"/>
                    <a:gd name="connsiteX20" fmla="*/ 300037 w 888206"/>
                    <a:gd name="connsiteY20" fmla="*/ 28575 h 359568"/>
                    <a:gd name="connsiteX21" fmla="*/ 221456 w 888206"/>
                    <a:gd name="connsiteY21" fmla="*/ 52387 h 359568"/>
                    <a:gd name="connsiteX22" fmla="*/ 114300 w 888206"/>
                    <a:gd name="connsiteY22" fmla="*/ 92868 h 359568"/>
                    <a:gd name="connsiteX23" fmla="*/ 21431 w 888206"/>
                    <a:gd name="connsiteY23" fmla="*/ 128587 h 359568"/>
                    <a:gd name="connsiteX24" fmla="*/ 2381 w 888206"/>
                    <a:gd name="connsiteY24" fmla="*/ 159543 h 359568"/>
                    <a:gd name="connsiteX25" fmla="*/ 0 w 888206"/>
                    <a:gd name="connsiteY25" fmla="*/ 204787 h 359568"/>
                    <a:gd name="connsiteX26" fmla="*/ 11906 w 888206"/>
                    <a:gd name="connsiteY26" fmla="*/ 226218 h 359568"/>
                    <a:gd name="connsiteX27" fmla="*/ 130969 w 888206"/>
                    <a:gd name="connsiteY27" fmla="*/ 214312 h 359568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28600 w 888206"/>
                    <a:gd name="connsiteY4" fmla="*/ 359568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795337 w 888206"/>
                    <a:gd name="connsiteY8" fmla="*/ 276225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21468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8181 w 888206"/>
                    <a:gd name="connsiteY7" fmla="*/ 335756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126206 w 888206"/>
                    <a:gd name="connsiteY2" fmla="*/ 314325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45256 w 888206"/>
                    <a:gd name="connsiteY1" fmla="*/ 266700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30969 w 888206"/>
                    <a:gd name="connsiteY0" fmla="*/ 214312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30969 w 888206"/>
                    <a:gd name="connsiteY27" fmla="*/ 214312 h 414337"/>
                    <a:gd name="connsiteX0" fmla="*/ 111919 w 888206"/>
                    <a:gd name="connsiteY0" fmla="*/ 211930 h 414337"/>
                    <a:gd name="connsiteX1" fmla="*/ 109537 w 888206"/>
                    <a:gd name="connsiteY1" fmla="*/ 278606 h 414337"/>
                    <a:gd name="connsiteX2" fmla="*/ 80962 w 888206"/>
                    <a:gd name="connsiteY2" fmla="*/ 326231 h 414337"/>
                    <a:gd name="connsiteX3" fmla="*/ 183356 w 888206"/>
                    <a:gd name="connsiteY3" fmla="*/ 414337 h 414337"/>
                    <a:gd name="connsiteX4" fmla="*/ 242887 w 888206"/>
                    <a:gd name="connsiteY4" fmla="*/ 400049 h 414337"/>
                    <a:gd name="connsiteX5" fmla="*/ 569119 w 888206"/>
                    <a:gd name="connsiteY5" fmla="*/ 359568 h 414337"/>
                    <a:gd name="connsiteX6" fmla="*/ 626269 w 888206"/>
                    <a:gd name="connsiteY6" fmla="*/ 345281 h 414337"/>
                    <a:gd name="connsiteX7" fmla="*/ 685799 w 888206"/>
                    <a:gd name="connsiteY7" fmla="*/ 357187 h 414337"/>
                    <a:gd name="connsiteX8" fmla="*/ 807243 w 888206"/>
                    <a:gd name="connsiteY8" fmla="*/ 411956 h 414337"/>
                    <a:gd name="connsiteX9" fmla="*/ 795337 w 888206"/>
                    <a:gd name="connsiteY9" fmla="*/ 200025 h 414337"/>
                    <a:gd name="connsiteX10" fmla="*/ 778669 w 888206"/>
                    <a:gd name="connsiteY10" fmla="*/ 197643 h 414337"/>
                    <a:gd name="connsiteX11" fmla="*/ 773906 w 888206"/>
                    <a:gd name="connsiteY11" fmla="*/ 154781 h 414337"/>
                    <a:gd name="connsiteX12" fmla="*/ 812006 w 888206"/>
                    <a:gd name="connsiteY12" fmla="*/ 173831 h 414337"/>
                    <a:gd name="connsiteX13" fmla="*/ 852487 w 888206"/>
                    <a:gd name="connsiteY13" fmla="*/ 169068 h 414337"/>
                    <a:gd name="connsiteX14" fmla="*/ 888206 w 888206"/>
                    <a:gd name="connsiteY14" fmla="*/ 107156 h 414337"/>
                    <a:gd name="connsiteX15" fmla="*/ 842962 w 888206"/>
                    <a:gd name="connsiteY15" fmla="*/ 59531 h 414337"/>
                    <a:gd name="connsiteX16" fmla="*/ 714375 w 888206"/>
                    <a:gd name="connsiteY16" fmla="*/ 0 h 414337"/>
                    <a:gd name="connsiteX17" fmla="*/ 585787 w 888206"/>
                    <a:gd name="connsiteY17" fmla="*/ 0 h 414337"/>
                    <a:gd name="connsiteX18" fmla="*/ 554831 w 888206"/>
                    <a:gd name="connsiteY18" fmla="*/ 4762 h 414337"/>
                    <a:gd name="connsiteX19" fmla="*/ 373856 w 888206"/>
                    <a:gd name="connsiteY19" fmla="*/ 9525 h 414337"/>
                    <a:gd name="connsiteX20" fmla="*/ 300037 w 888206"/>
                    <a:gd name="connsiteY20" fmla="*/ 28575 h 414337"/>
                    <a:gd name="connsiteX21" fmla="*/ 221456 w 888206"/>
                    <a:gd name="connsiteY21" fmla="*/ 52387 h 414337"/>
                    <a:gd name="connsiteX22" fmla="*/ 114300 w 888206"/>
                    <a:gd name="connsiteY22" fmla="*/ 92868 h 414337"/>
                    <a:gd name="connsiteX23" fmla="*/ 21431 w 888206"/>
                    <a:gd name="connsiteY23" fmla="*/ 128587 h 414337"/>
                    <a:gd name="connsiteX24" fmla="*/ 2381 w 888206"/>
                    <a:gd name="connsiteY24" fmla="*/ 159543 h 414337"/>
                    <a:gd name="connsiteX25" fmla="*/ 0 w 888206"/>
                    <a:gd name="connsiteY25" fmla="*/ 204787 h 414337"/>
                    <a:gd name="connsiteX26" fmla="*/ 11906 w 888206"/>
                    <a:gd name="connsiteY26" fmla="*/ 226218 h 414337"/>
                    <a:gd name="connsiteX27" fmla="*/ 111919 w 888206"/>
                    <a:gd name="connsiteY27" fmla="*/ 211930 h 414337"/>
                    <a:gd name="connsiteX0" fmla="*/ 111919 w 888206"/>
                    <a:gd name="connsiteY0" fmla="*/ 211930 h 450056"/>
                    <a:gd name="connsiteX1" fmla="*/ 109537 w 888206"/>
                    <a:gd name="connsiteY1" fmla="*/ 278606 h 450056"/>
                    <a:gd name="connsiteX2" fmla="*/ 80962 w 888206"/>
                    <a:gd name="connsiteY2" fmla="*/ 326231 h 450056"/>
                    <a:gd name="connsiteX3" fmla="*/ 152399 w 888206"/>
                    <a:gd name="connsiteY3" fmla="*/ 450056 h 450056"/>
                    <a:gd name="connsiteX4" fmla="*/ 242887 w 888206"/>
                    <a:gd name="connsiteY4" fmla="*/ 400049 h 450056"/>
                    <a:gd name="connsiteX5" fmla="*/ 569119 w 888206"/>
                    <a:gd name="connsiteY5" fmla="*/ 359568 h 450056"/>
                    <a:gd name="connsiteX6" fmla="*/ 626269 w 888206"/>
                    <a:gd name="connsiteY6" fmla="*/ 345281 h 450056"/>
                    <a:gd name="connsiteX7" fmla="*/ 685799 w 888206"/>
                    <a:gd name="connsiteY7" fmla="*/ 357187 h 450056"/>
                    <a:gd name="connsiteX8" fmla="*/ 807243 w 888206"/>
                    <a:gd name="connsiteY8" fmla="*/ 411956 h 450056"/>
                    <a:gd name="connsiteX9" fmla="*/ 795337 w 888206"/>
                    <a:gd name="connsiteY9" fmla="*/ 200025 h 450056"/>
                    <a:gd name="connsiteX10" fmla="*/ 778669 w 888206"/>
                    <a:gd name="connsiteY10" fmla="*/ 197643 h 450056"/>
                    <a:gd name="connsiteX11" fmla="*/ 773906 w 888206"/>
                    <a:gd name="connsiteY11" fmla="*/ 154781 h 450056"/>
                    <a:gd name="connsiteX12" fmla="*/ 812006 w 888206"/>
                    <a:gd name="connsiteY12" fmla="*/ 173831 h 450056"/>
                    <a:gd name="connsiteX13" fmla="*/ 852487 w 888206"/>
                    <a:gd name="connsiteY13" fmla="*/ 169068 h 450056"/>
                    <a:gd name="connsiteX14" fmla="*/ 888206 w 888206"/>
                    <a:gd name="connsiteY14" fmla="*/ 107156 h 450056"/>
                    <a:gd name="connsiteX15" fmla="*/ 842962 w 888206"/>
                    <a:gd name="connsiteY15" fmla="*/ 59531 h 450056"/>
                    <a:gd name="connsiteX16" fmla="*/ 714375 w 888206"/>
                    <a:gd name="connsiteY16" fmla="*/ 0 h 450056"/>
                    <a:gd name="connsiteX17" fmla="*/ 585787 w 888206"/>
                    <a:gd name="connsiteY17" fmla="*/ 0 h 450056"/>
                    <a:gd name="connsiteX18" fmla="*/ 554831 w 888206"/>
                    <a:gd name="connsiteY18" fmla="*/ 4762 h 450056"/>
                    <a:gd name="connsiteX19" fmla="*/ 373856 w 888206"/>
                    <a:gd name="connsiteY19" fmla="*/ 9525 h 450056"/>
                    <a:gd name="connsiteX20" fmla="*/ 300037 w 888206"/>
                    <a:gd name="connsiteY20" fmla="*/ 28575 h 450056"/>
                    <a:gd name="connsiteX21" fmla="*/ 221456 w 888206"/>
                    <a:gd name="connsiteY21" fmla="*/ 52387 h 450056"/>
                    <a:gd name="connsiteX22" fmla="*/ 114300 w 888206"/>
                    <a:gd name="connsiteY22" fmla="*/ 92868 h 450056"/>
                    <a:gd name="connsiteX23" fmla="*/ 21431 w 888206"/>
                    <a:gd name="connsiteY23" fmla="*/ 128587 h 450056"/>
                    <a:gd name="connsiteX24" fmla="*/ 2381 w 888206"/>
                    <a:gd name="connsiteY24" fmla="*/ 159543 h 450056"/>
                    <a:gd name="connsiteX25" fmla="*/ 0 w 888206"/>
                    <a:gd name="connsiteY25" fmla="*/ 204787 h 450056"/>
                    <a:gd name="connsiteX26" fmla="*/ 11906 w 888206"/>
                    <a:gd name="connsiteY26" fmla="*/ 226218 h 450056"/>
                    <a:gd name="connsiteX27" fmla="*/ 111919 w 888206"/>
                    <a:gd name="connsiteY27" fmla="*/ 211930 h 45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88206" h="450056">
                      <a:moveTo>
                        <a:pt x="111919" y="211930"/>
                      </a:moveTo>
                      <a:lnTo>
                        <a:pt x="109537" y="278606"/>
                      </a:lnTo>
                      <a:lnTo>
                        <a:pt x="80962" y="326231"/>
                      </a:lnTo>
                      <a:lnTo>
                        <a:pt x="152399" y="450056"/>
                      </a:lnTo>
                      <a:lnTo>
                        <a:pt x="242887" y="400049"/>
                      </a:lnTo>
                      <a:lnTo>
                        <a:pt x="569119" y="359568"/>
                      </a:lnTo>
                      <a:lnTo>
                        <a:pt x="626269" y="345281"/>
                      </a:lnTo>
                      <a:lnTo>
                        <a:pt x="685799" y="357187"/>
                      </a:lnTo>
                      <a:lnTo>
                        <a:pt x="807243" y="411956"/>
                      </a:lnTo>
                      <a:lnTo>
                        <a:pt x="795337" y="200025"/>
                      </a:lnTo>
                      <a:lnTo>
                        <a:pt x="778669" y="197643"/>
                      </a:lnTo>
                      <a:lnTo>
                        <a:pt x="773906" y="154781"/>
                      </a:lnTo>
                      <a:lnTo>
                        <a:pt x="812006" y="173831"/>
                      </a:lnTo>
                      <a:lnTo>
                        <a:pt x="852487" y="169068"/>
                      </a:lnTo>
                      <a:lnTo>
                        <a:pt x="888206" y="107156"/>
                      </a:lnTo>
                      <a:lnTo>
                        <a:pt x="842962" y="59531"/>
                      </a:lnTo>
                      <a:lnTo>
                        <a:pt x="714375" y="0"/>
                      </a:lnTo>
                      <a:lnTo>
                        <a:pt x="585787" y="0"/>
                      </a:lnTo>
                      <a:lnTo>
                        <a:pt x="554831" y="4762"/>
                      </a:lnTo>
                      <a:lnTo>
                        <a:pt x="373856" y="9525"/>
                      </a:lnTo>
                      <a:lnTo>
                        <a:pt x="300037" y="28575"/>
                      </a:lnTo>
                      <a:lnTo>
                        <a:pt x="221456" y="52387"/>
                      </a:lnTo>
                      <a:lnTo>
                        <a:pt x="114300" y="92868"/>
                      </a:lnTo>
                      <a:lnTo>
                        <a:pt x="21431" y="128587"/>
                      </a:lnTo>
                      <a:lnTo>
                        <a:pt x="2381" y="159543"/>
                      </a:lnTo>
                      <a:lnTo>
                        <a:pt x="0" y="204787"/>
                      </a:lnTo>
                      <a:lnTo>
                        <a:pt x="11906" y="226218"/>
                      </a:lnTo>
                      <a:lnTo>
                        <a:pt x="111919" y="211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 dirty="0"/>
                </a:p>
              </p:txBody>
            </p:sp>
            <p:sp>
              <p:nvSpPr>
                <p:cNvPr id="137" name="Полилиния 136"/>
                <p:cNvSpPr/>
                <p:nvPr/>
              </p:nvSpPr>
              <p:spPr>
                <a:xfrm>
                  <a:off x="7092280" y="927950"/>
                  <a:ext cx="986811" cy="323850"/>
                </a:xfrm>
                <a:custGeom>
                  <a:avLst/>
                  <a:gdLst>
                    <a:gd name="connsiteX0" fmla="*/ 376237 w 890587"/>
                    <a:gd name="connsiteY0" fmla="*/ 9525 h 235744"/>
                    <a:gd name="connsiteX1" fmla="*/ 211931 w 890587"/>
                    <a:gd name="connsiteY1" fmla="*/ 59532 h 235744"/>
                    <a:gd name="connsiteX2" fmla="*/ 28575 w 890587"/>
                    <a:gd name="connsiteY2" fmla="*/ 130969 h 235744"/>
                    <a:gd name="connsiteX3" fmla="*/ 7144 w 890587"/>
                    <a:gd name="connsiteY3" fmla="*/ 169069 h 235744"/>
                    <a:gd name="connsiteX4" fmla="*/ 0 w 890587"/>
                    <a:gd name="connsiteY4" fmla="*/ 204788 h 235744"/>
                    <a:gd name="connsiteX5" fmla="*/ 16669 w 890587"/>
                    <a:gd name="connsiteY5" fmla="*/ 235744 h 235744"/>
                    <a:gd name="connsiteX6" fmla="*/ 107156 w 890587"/>
                    <a:gd name="connsiteY6" fmla="*/ 219075 h 235744"/>
                    <a:gd name="connsiteX7" fmla="*/ 152400 w 890587"/>
                    <a:gd name="connsiteY7" fmla="*/ 169069 h 235744"/>
                    <a:gd name="connsiteX8" fmla="*/ 233362 w 890587"/>
                    <a:gd name="connsiteY8" fmla="*/ 119063 h 235744"/>
                    <a:gd name="connsiteX9" fmla="*/ 342900 w 890587"/>
                    <a:gd name="connsiteY9" fmla="*/ 90488 h 235744"/>
                    <a:gd name="connsiteX10" fmla="*/ 490537 w 890587"/>
                    <a:gd name="connsiteY10" fmla="*/ 85725 h 235744"/>
                    <a:gd name="connsiteX11" fmla="*/ 645319 w 890587"/>
                    <a:gd name="connsiteY11" fmla="*/ 83344 h 235744"/>
                    <a:gd name="connsiteX12" fmla="*/ 731044 w 890587"/>
                    <a:gd name="connsiteY12" fmla="*/ 92869 h 235744"/>
                    <a:gd name="connsiteX13" fmla="*/ 785812 w 890587"/>
                    <a:gd name="connsiteY13" fmla="*/ 116682 h 235744"/>
                    <a:gd name="connsiteX14" fmla="*/ 821531 w 890587"/>
                    <a:gd name="connsiteY14" fmla="*/ 157163 h 235744"/>
                    <a:gd name="connsiteX15" fmla="*/ 857250 w 890587"/>
                    <a:gd name="connsiteY15" fmla="*/ 169069 h 235744"/>
                    <a:gd name="connsiteX16" fmla="*/ 890587 w 890587"/>
                    <a:gd name="connsiteY16" fmla="*/ 116682 h 235744"/>
                    <a:gd name="connsiteX17" fmla="*/ 852487 w 890587"/>
                    <a:gd name="connsiteY17" fmla="*/ 64294 h 235744"/>
                    <a:gd name="connsiteX18" fmla="*/ 728662 w 890587"/>
                    <a:gd name="connsiteY18" fmla="*/ 2382 h 235744"/>
                    <a:gd name="connsiteX19" fmla="*/ 585787 w 890587"/>
                    <a:gd name="connsiteY19" fmla="*/ 0 h 235744"/>
                    <a:gd name="connsiteX20" fmla="*/ 488156 w 890587"/>
                    <a:gd name="connsiteY20" fmla="*/ 14288 h 235744"/>
                    <a:gd name="connsiteX21" fmla="*/ 376237 w 890587"/>
                    <a:gd name="connsiteY21" fmla="*/ 9525 h 235744"/>
                    <a:gd name="connsiteX0" fmla="*/ 376237 w 940594"/>
                    <a:gd name="connsiteY0" fmla="*/ 9525 h 235744"/>
                    <a:gd name="connsiteX1" fmla="*/ 211931 w 940594"/>
                    <a:gd name="connsiteY1" fmla="*/ 59532 h 235744"/>
                    <a:gd name="connsiteX2" fmla="*/ 28575 w 940594"/>
                    <a:gd name="connsiteY2" fmla="*/ 130969 h 235744"/>
                    <a:gd name="connsiteX3" fmla="*/ 7144 w 940594"/>
                    <a:gd name="connsiteY3" fmla="*/ 169069 h 235744"/>
                    <a:gd name="connsiteX4" fmla="*/ 0 w 940594"/>
                    <a:gd name="connsiteY4" fmla="*/ 204788 h 235744"/>
                    <a:gd name="connsiteX5" fmla="*/ 16669 w 940594"/>
                    <a:gd name="connsiteY5" fmla="*/ 235744 h 235744"/>
                    <a:gd name="connsiteX6" fmla="*/ 107156 w 940594"/>
                    <a:gd name="connsiteY6" fmla="*/ 219075 h 235744"/>
                    <a:gd name="connsiteX7" fmla="*/ 152400 w 940594"/>
                    <a:gd name="connsiteY7" fmla="*/ 169069 h 235744"/>
                    <a:gd name="connsiteX8" fmla="*/ 233362 w 940594"/>
                    <a:gd name="connsiteY8" fmla="*/ 119063 h 235744"/>
                    <a:gd name="connsiteX9" fmla="*/ 342900 w 940594"/>
                    <a:gd name="connsiteY9" fmla="*/ 90488 h 235744"/>
                    <a:gd name="connsiteX10" fmla="*/ 490537 w 940594"/>
                    <a:gd name="connsiteY10" fmla="*/ 85725 h 235744"/>
                    <a:gd name="connsiteX11" fmla="*/ 645319 w 940594"/>
                    <a:gd name="connsiteY11" fmla="*/ 83344 h 235744"/>
                    <a:gd name="connsiteX12" fmla="*/ 731044 w 940594"/>
                    <a:gd name="connsiteY12" fmla="*/ 92869 h 235744"/>
                    <a:gd name="connsiteX13" fmla="*/ 785812 w 940594"/>
                    <a:gd name="connsiteY13" fmla="*/ 116682 h 235744"/>
                    <a:gd name="connsiteX14" fmla="*/ 821531 w 940594"/>
                    <a:gd name="connsiteY14" fmla="*/ 157163 h 235744"/>
                    <a:gd name="connsiteX15" fmla="*/ 940594 w 940594"/>
                    <a:gd name="connsiteY15" fmla="*/ 228600 h 235744"/>
                    <a:gd name="connsiteX16" fmla="*/ 890587 w 940594"/>
                    <a:gd name="connsiteY16" fmla="*/ 116682 h 235744"/>
                    <a:gd name="connsiteX17" fmla="*/ 852487 w 940594"/>
                    <a:gd name="connsiteY17" fmla="*/ 64294 h 235744"/>
                    <a:gd name="connsiteX18" fmla="*/ 728662 w 940594"/>
                    <a:gd name="connsiteY18" fmla="*/ 2382 h 235744"/>
                    <a:gd name="connsiteX19" fmla="*/ 585787 w 940594"/>
                    <a:gd name="connsiteY19" fmla="*/ 0 h 235744"/>
                    <a:gd name="connsiteX20" fmla="*/ 488156 w 940594"/>
                    <a:gd name="connsiteY20" fmla="*/ 14288 h 235744"/>
                    <a:gd name="connsiteX21" fmla="*/ 376237 w 940594"/>
                    <a:gd name="connsiteY21" fmla="*/ 9525 h 235744"/>
                    <a:gd name="connsiteX0" fmla="*/ 376237 w 943948"/>
                    <a:gd name="connsiteY0" fmla="*/ 9525 h 235744"/>
                    <a:gd name="connsiteX1" fmla="*/ 211931 w 943948"/>
                    <a:gd name="connsiteY1" fmla="*/ 59532 h 235744"/>
                    <a:gd name="connsiteX2" fmla="*/ 28575 w 943948"/>
                    <a:gd name="connsiteY2" fmla="*/ 130969 h 235744"/>
                    <a:gd name="connsiteX3" fmla="*/ 7144 w 943948"/>
                    <a:gd name="connsiteY3" fmla="*/ 169069 h 235744"/>
                    <a:gd name="connsiteX4" fmla="*/ 0 w 943948"/>
                    <a:gd name="connsiteY4" fmla="*/ 204788 h 235744"/>
                    <a:gd name="connsiteX5" fmla="*/ 16669 w 943948"/>
                    <a:gd name="connsiteY5" fmla="*/ 235744 h 235744"/>
                    <a:gd name="connsiteX6" fmla="*/ 107156 w 943948"/>
                    <a:gd name="connsiteY6" fmla="*/ 219075 h 235744"/>
                    <a:gd name="connsiteX7" fmla="*/ 152400 w 943948"/>
                    <a:gd name="connsiteY7" fmla="*/ 169069 h 235744"/>
                    <a:gd name="connsiteX8" fmla="*/ 233362 w 943948"/>
                    <a:gd name="connsiteY8" fmla="*/ 119063 h 235744"/>
                    <a:gd name="connsiteX9" fmla="*/ 342900 w 943948"/>
                    <a:gd name="connsiteY9" fmla="*/ 90488 h 235744"/>
                    <a:gd name="connsiteX10" fmla="*/ 490537 w 943948"/>
                    <a:gd name="connsiteY10" fmla="*/ 85725 h 235744"/>
                    <a:gd name="connsiteX11" fmla="*/ 645319 w 943948"/>
                    <a:gd name="connsiteY11" fmla="*/ 83344 h 235744"/>
                    <a:gd name="connsiteX12" fmla="*/ 731044 w 943948"/>
                    <a:gd name="connsiteY12" fmla="*/ 92869 h 235744"/>
                    <a:gd name="connsiteX13" fmla="*/ 785812 w 943948"/>
                    <a:gd name="connsiteY13" fmla="*/ 116682 h 235744"/>
                    <a:gd name="connsiteX14" fmla="*/ 821531 w 943948"/>
                    <a:gd name="connsiteY14" fmla="*/ 157163 h 235744"/>
                    <a:gd name="connsiteX15" fmla="*/ 940594 w 943948"/>
                    <a:gd name="connsiteY15" fmla="*/ 228600 h 235744"/>
                    <a:gd name="connsiteX16" fmla="*/ 890587 w 943948"/>
                    <a:gd name="connsiteY16" fmla="*/ 116682 h 235744"/>
                    <a:gd name="connsiteX17" fmla="*/ 852487 w 943948"/>
                    <a:gd name="connsiteY17" fmla="*/ 64294 h 235744"/>
                    <a:gd name="connsiteX18" fmla="*/ 728662 w 943948"/>
                    <a:gd name="connsiteY18" fmla="*/ 2382 h 235744"/>
                    <a:gd name="connsiteX19" fmla="*/ 585787 w 943948"/>
                    <a:gd name="connsiteY19" fmla="*/ 0 h 235744"/>
                    <a:gd name="connsiteX20" fmla="*/ 488156 w 943948"/>
                    <a:gd name="connsiteY20" fmla="*/ 14288 h 235744"/>
                    <a:gd name="connsiteX21" fmla="*/ 376237 w 943948"/>
                    <a:gd name="connsiteY21" fmla="*/ 9525 h 235744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42863 w 986811"/>
                    <a:gd name="connsiteY4" fmla="*/ 204788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50007 w 986811"/>
                    <a:gd name="connsiteY3" fmla="*/ 16906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28576 w 986811"/>
                    <a:gd name="connsiteY3" fmla="*/ 150019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4794 w 986811"/>
                    <a:gd name="connsiteY1" fmla="*/ 59532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9525 h 309563"/>
                    <a:gd name="connsiteX1" fmla="*/ 250031 w 986811"/>
                    <a:gd name="connsiteY1" fmla="*/ 42863 h 309563"/>
                    <a:gd name="connsiteX2" fmla="*/ 71438 w 986811"/>
                    <a:gd name="connsiteY2" fmla="*/ 130969 h 309563"/>
                    <a:gd name="connsiteX3" fmla="*/ 47626 w 986811"/>
                    <a:gd name="connsiteY3" fmla="*/ 161925 h 309563"/>
                    <a:gd name="connsiteX4" fmla="*/ 7144 w 986811"/>
                    <a:gd name="connsiteY4" fmla="*/ 207169 h 309563"/>
                    <a:gd name="connsiteX5" fmla="*/ 0 w 986811"/>
                    <a:gd name="connsiteY5" fmla="*/ 309563 h 309563"/>
                    <a:gd name="connsiteX6" fmla="*/ 150019 w 986811"/>
                    <a:gd name="connsiteY6" fmla="*/ 219075 h 309563"/>
                    <a:gd name="connsiteX7" fmla="*/ 195263 w 986811"/>
                    <a:gd name="connsiteY7" fmla="*/ 169069 h 309563"/>
                    <a:gd name="connsiteX8" fmla="*/ 276225 w 986811"/>
                    <a:gd name="connsiteY8" fmla="*/ 119063 h 309563"/>
                    <a:gd name="connsiteX9" fmla="*/ 385763 w 986811"/>
                    <a:gd name="connsiteY9" fmla="*/ 90488 h 309563"/>
                    <a:gd name="connsiteX10" fmla="*/ 533400 w 986811"/>
                    <a:gd name="connsiteY10" fmla="*/ 85725 h 309563"/>
                    <a:gd name="connsiteX11" fmla="*/ 688182 w 986811"/>
                    <a:gd name="connsiteY11" fmla="*/ 83344 h 309563"/>
                    <a:gd name="connsiteX12" fmla="*/ 773907 w 986811"/>
                    <a:gd name="connsiteY12" fmla="*/ 92869 h 309563"/>
                    <a:gd name="connsiteX13" fmla="*/ 828675 w 986811"/>
                    <a:gd name="connsiteY13" fmla="*/ 116682 h 309563"/>
                    <a:gd name="connsiteX14" fmla="*/ 864394 w 986811"/>
                    <a:gd name="connsiteY14" fmla="*/ 157163 h 309563"/>
                    <a:gd name="connsiteX15" fmla="*/ 983457 w 986811"/>
                    <a:gd name="connsiteY15" fmla="*/ 228600 h 309563"/>
                    <a:gd name="connsiteX16" fmla="*/ 933450 w 986811"/>
                    <a:gd name="connsiteY16" fmla="*/ 116682 h 309563"/>
                    <a:gd name="connsiteX17" fmla="*/ 895350 w 986811"/>
                    <a:gd name="connsiteY17" fmla="*/ 64294 h 309563"/>
                    <a:gd name="connsiteX18" fmla="*/ 771525 w 986811"/>
                    <a:gd name="connsiteY18" fmla="*/ 2382 h 309563"/>
                    <a:gd name="connsiteX19" fmla="*/ 628650 w 986811"/>
                    <a:gd name="connsiteY19" fmla="*/ 0 h 309563"/>
                    <a:gd name="connsiteX20" fmla="*/ 531019 w 986811"/>
                    <a:gd name="connsiteY20" fmla="*/ 14288 h 309563"/>
                    <a:gd name="connsiteX21" fmla="*/ 419100 w 986811"/>
                    <a:gd name="connsiteY21" fmla="*/ 9525 h 309563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16669 h 311944"/>
                    <a:gd name="connsiteX21" fmla="*/ 419100 w 986811"/>
                    <a:gd name="connsiteY21" fmla="*/ 0 h 311944"/>
                    <a:gd name="connsiteX0" fmla="*/ 419100 w 986811"/>
                    <a:gd name="connsiteY0" fmla="*/ 0 h 311944"/>
                    <a:gd name="connsiteX1" fmla="*/ 250031 w 986811"/>
                    <a:gd name="connsiteY1" fmla="*/ 45244 h 311944"/>
                    <a:gd name="connsiteX2" fmla="*/ 71438 w 986811"/>
                    <a:gd name="connsiteY2" fmla="*/ 133350 h 311944"/>
                    <a:gd name="connsiteX3" fmla="*/ 47626 w 986811"/>
                    <a:gd name="connsiteY3" fmla="*/ 164306 h 311944"/>
                    <a:gd name="connsiteX4" fmla="*/ 7144 w 986811"/>
                    <a:gd name="connsiteY4" fmla="*/ 209550 h 311944"/>
                    <a:gd name="connsiteX5" fmla="*/ 0 w 986811"/>
                    <a:gd name="connsiteY5" fmla="*/ 311944 h 311944"/>
                    <a:gd name="connsiteX6" fmla="*/ 150019 w 986811"/>
                    <a:gd name="connsiteY6" fmla="*/ 221456 h 311944"/>
                    <a:gd name="connsiteX7" fmla="*/ 195263 w 986811"/>
                    <a:gd name="connsiteY7" fmla="*/ 171450 h 311944"/>
                    <a:gd name="connsiteX8" fmla="*/ 276225 w 986811"/>
                    <a:gd name="connsiteY8" fmla="*/ 121444 h 311944"/>
                    <a:gd name="connsiteX9" fmla="*/ 385763 w 986811"/>
                    <a:gd name="connsiteY9" fmla="*/ 92869 h 311944"/>
                    <a:gd name="connsiteX10" fmla="*/ 533400 w 986811"/>
                    <a:gd name="connsiteY10" fmla="*/ 88106 h 311944"/>
                    <a:gd name="connsiteX11" fmla="*/ 688182 w 986811"/>
                    <a:gd name="connsiteY11" fmla="*/ 85725 h 311944"/>
                    <a:gd name="connsiteX12" fmla="*/ 773907 w 986811"/>
                    <a:gd name="connsiteY12" fmla="*/ 95250 h 311944"/>
                    <a:gd name="connsiteX13" fmla="*/ 828675 w 986811"/>
                    <a:gd name="connsiteY13" fmla="*/ 119063 h 311944"/>
                    <a:gd name="connsiteX14" fmla="*/ 864394 w 986811"/>
                    <a:gd name="connsiteY14" fmla="*/ 159544 h 311944"/>
                    <a:gd name="connsiteX15" fmla="*/ 983457 w 986811"/>
                    <a:gd name="connsiteY15" fmla="*/ 230981 h 311944"/>
                    <a:gd name="connsiteX16" fmla="*/ 933450 w 986811"/>
                    <a:gd name="connsiteY16" fmla="*/ 119063 h 311944"/>
                    <a:gd name="connsiteX17" fmla="*/ 895350 w 986811"/>
                    <a:gd name="connsiteY17" fmla="*/ 66675 h 311944"/>
                    <a:gd name="connsiteX18" fmla="*/ 771525 w 986811"/>
                    <a:gd name="connsiteY18" fmla="*/ 4763 h 311944"/>
                    <a:gd name="connsiteX19" fmla="*/ 628650 w 986811"/>
                    <a:gd name="connsiteY19" fmla="*/ 2381 h 311944"/>
                    <a:gd name="connsiteX20" fmla="*/ 531019 w 986811"/>
                    <a:gd name="connsiteY20" fmla="*/ 0 h 311944"/>
                    <a:gd name="connsiteX21" fmla="*/ 419100 w 986811"/>
                    <a:gd name="connsiteY21" fmla="*/ 0 h 311944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28675 w 986811"/>
                    <a:gd name="connsiteY13" fmla="*/ 1309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73907 w 986811"/>
                    <a:gd name="connsiteY12" fmla="*/ 107156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50019 w 986811"/>
                    <a:gd name="connsiteY6" fmla="*/ 233362 h 323850"/>
                    <a:gd name="connsiteX7" fmla="*/ 195263 w 986811"/>
                    <a:gd name="connsiteY7" fmla="*/ 183356 h 323850"/>
                    <a:gd name="connsiteX8" fmla="*/ 276225 w 986811"/>
                    <a:gd name="connsiteY8" fmla="*/ 133350 h 323850"/>
                    <a:gd name="connsiteX9" fmla="*/ 385763 w 986811"/>
                    <a:gd name="connsiteY9" fmla="*/ 104775 h 323850"/>
                    <a:gd name="connsiteX10" fmla="*/ 533400 w 986811"/>
                    <a:gd name="connsiteY10" fmla="*/ 100012 h 323850"/>
                    <a:gd name="connsiteX11" fmla="*/ 688182 w 986811"/>
                    <a:gd name="connsiteY11" fmla="*/ 97631 h 323850"/>
                    <a:gd name="connsiteX12" fmla="*/ 766763 w 986811"/>
                    <a:gd name="connsiteY12" fmla="*/ 123825 h 323850"/>
                    <a:gd name="connsiteX13" fmla="*/ 816769 w 986811"/>
                    <a:gd name="connsiteY13" fmla="*/ 169069 h 323850"/>
                    <a:gd name="connsiteX14" fmla="*/ 864394 w 986811"/>
                    <a:gd name="connsiteY14" fmla="*/ 171450 h 323850"/>
                    <a:gd name="connsiteX15" fmla="*/ 983457 w 986811"/>
                    <a:gd name="connsiteY15" fmla="*/ 242887 h 323850"/>
                    <a:gd name="connsiteX16" fmla="*/ 933450 w 986811"/>
                    <a:gd name="connsiteY16" fmla="*/ 130969 h 323850"/>
                    <a:gd name="connsiteX17" fmla="*/ 895350 w 986811"/>
                    <a:gd name="connsiteY17" fmla="*/ 78581 h 323850"/>
                    <a:gd name="connsiteX18" fmla="*/ 771525 w 986811"/>
                    <a:gd name="connsiteY18" fmla="*/ 16669 h 323850"/>
                    <a:gd name="connsiteX19" fmla="*/ 628650 w 986811"/>
                    <a:gd name="connsiteY19" fmla="*/ 0 h 323850"/>
                    <a:gd name="connsiteX20" fmla="*/ 531019 w 986811"/>
                    <a:gd name="connsiteY20" fmla="*/ 11906 h 323850"/>
                    <a:gd name="connsiteX21" fmla="*/ 419100 w 986811"/>
                    <a:gd name="connsiteY21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73819 w 986811"/>
                    <a:gd name="connsiteY6" fmla="*/ 2738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64394 w 986811"/>
                    <a:gd name="connsiteY15" fmla="*/ 171450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  <a:gd name="connsiteX0" fmla="*/ 419100 w 986811"/>
                    <a:gd name="connsiteY0" fmla="*/ 11906 h 323850"/>
                    <a:gd name="connsiteX1" fmla="*/ 250031 w 986811"/>
                    <a:gd name="connsiteY1" fmla="*/ 57150 h 323850"/>
                    <a:gd name="connsiteX2" fmla="*/ 71438 w 986811"/>
                    <a:gd name="connsiteY2" fmla="*/ 145256 h 323850"/>
                    <a:gd name="connsiteX3" fmla="*/ 47626 w 986811"/>
                    <a:gd name="connsiteY3" fmla="*/ 176212 h 323850"/>
                    <a:gd name="connsiteX4" fmla="*/ 7144 w 986811"/>
                    <a:gd name="connsiteY4" fmla="*/ 221456 h 323850"/>
                    <a:gd name="connsiteX5" fmla="*/ 0 w 986811"/>
                    <a:gd name="connsiteY5" fmla="*/ 323850 h 323850"/>
                    <a:gd name="connsiteX6" fmla="*/ 107157 w 986811"/>
                    <a:gd name="connsiteY6" fmla="*/ 311944 h 323850"/>
                    <a:gd name="connsiteX7" fmla="*/ 150019 w 986811"/>
                    <a:gd name="connsiteY7" fmla="*/ 233362 h 323850"/>
                    <a:gd name="connsiteX8" fmla="*/ 195263 w 986811"/>
                    <a:gd name="connsiteY8" fmla="*/ 183356 h 323850"/>
                    <a:gd name="connsiteX9" fmla="*/ 276225 w 986811"/>
                    <a:gd name="connsiteY9" fmla="*/ 133350 h 323850"/>
                    <a:gd name="connsiteX10" fmla="*/ 385763 w 986811"/>
                    <a:gd name="connsiteY10" fmla="*/ 104775 h 323850"/>
                    <a:gd name="connsiteX11" fmla="*/ 533400 w 986811"/>
                    <a:gd name="connsiteY11" fmla="*/ 100012 h 323850"/>
                    <a:gd name="connsiteX12" fmla="*/ 688182 w 986811"/>
                    <a:gd name="connsiteY12" fmla="*/ 97631 h 323850"/>
                    <a:gd name="connsiteX13" fmla="*/ 766763 w 986811"/>
                    <a:gd name="connsiteY13" fmla="*/ 123825 h 323850"/>
                    <a:gd name="connsiteX14" fmla="*/ 816769 w 986811"/>
                    <a:gd name="connsiteY14" fmla="*/ 169069 h 323850"/>
                    <a:gd name="connsiteX15" fmla="*/ 881063 w 986811"/>
                    <a:gd name="connsiteY15" fmla="*/ 226218 h 323850"/>
                    <a:gd name="connsiteX16" fmla="*/ 983457 w 986811"/>
                    <a:gd name="connsiteY16" fmla="*/ 242887 h 323850"/>
                    <a:gd name="connsiteX17" fmla="*/ 933450 w 986811"/>
                    <a:gd name="connsiteY17" fmla="*/ 130969 h 323850"/>
                    <a:gd name="connsiteX18" fmla="*/ 895350 w 986811"/>
                    <a:gd name="connsiteY18" fmla="*/ 78581 h 323850"/>
                    <a:gd name="connsiteX19" fmla="*/ 771525 w 986811"/>
                    <a:gd name="connsiteY19" fmla="*/ 16669 h 323850"/>
                    <a:gd name="connsiteX20" fmla="*/ 628650 w 986811"/>
                    <a:gd name="connsiteY20" fmla="*/ 0 h 323850"/>
                    <a:gd name="connsiteX21" fmla="*/ 531019 w 986811"/>
                    <a:gd name="connsiteY21" fmla="*/ 11906 h 323850"/>
                    <a:gd name="connsiteX22" fmla="*/ 419100 w 986811"/>
                    <a:gd name="connsiteY22" fmla="*/ 11906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811" h="323850">
                      <a:moveTo>
                        <a:pt x="419100" y="11906"/>
                      </a:moveTo>
                      <a:lnTo>
                        <a:pt x="250031" y="57150"/>
                      </a:lnTo>
                      <a:lnTo>
                        <a:pt x="71438" y="145256"/>
                      </a:lnTo>
                      <a:lnTo>
                        <a:pt x="47626" y="176212"/>
                      </a:lnTo>
                      <a:lnTo>
                        <a:pt x="7144" y="221456"/>
                      </a:lnTo>
                      <a:lnTo>
                        <a:pt x="0" y="323850"/>
                      </a:lnTo>
                      <a:lnTo>
                        <a:pt x="107157" y="311944"/>
                      </a:lnTo>
                      <a:lnTo>
                        <a:pt x="150019" y="233362"/>
                      </a:lnTo>
                      <a:lnTo>
                        <a:pt x="195263" y="183356"/>
                      </a:lnTo>
                      <a:lnTo>
                        <a:pt x="276225" y="133350"/>
                      </a:lnTo>
                      <a:lnTo>
                        <a:pt x="385763" y="104775"/>
                      </a:lnTo>
                      <a:lnTo>
                        <a:pt x="533400" y="100012"/>
                      </a:lnTo>
                      <a:lnTo>
                        <a:pt x="688182" y="97631"/>
                      </a:lnTo>
                      <a:lnTo>
                        <a:pt x="766763" y="123825"/>
                      </a:lnTo>
                      <a:lnTo>
                        <a:pt x="816769" y="169069"/>
                      </a:lnTo>
                      <a:lnTo>
                        <a:pt x="881063" y="226218"/>
                      </a:lnTo>
                      <a:lnTo>
                        <a:pt x="983457" y="242887"/>
                      </a:lnTo>
                      <a:cubicBezTo>
                        <a:pt x="1000126" y="184150"/>
                        <a:pt x="950119" y="168275"/>
                        <a:pt x="933450" y="130969"/>
                      </a:cubicBezTo>
                      <a:lnTo>
                        <a:pt x="895350" y="78581"/>
                      </a:lnTo>
                      <a:lnTo>
                        <a:pt x="771525" y="16669"/>
                      </a:lnTo>
                      <a:lnTo>
                        <a:pt x="628650" y="0"/>
                      </a:lnTo>
                      <a:lnTo>
                        <a:pt x="531019" y="11906"/>
                      </a:lnTo>
                      <a:lnTo>
                        <a:pt x="419100" y="1190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pc="-170"/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7178545" y="946683"/>
                <a:ext cx="8329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-170" dirty="0" smtClean="0"/>
                  <a:t>(</a:t>
                </a:r>
                <a:r>
                  <a:rPr lang="en-US" sz="2400" spc="-200" dirty="0" smtClean="0"/>
                  <a:t>0;-5)</a:t>
                </a:r>
                <a:endParaRPr lang="ru-RU" sz="2400" spc="-200" dirty="0"/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2743200" y="691810"/>
            <a:ext cx="61734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Ветер по морю гуляет</a:t>
            </a:r>
          </a:p>
          <a:p>
            <a:r>
              <a:rPr lang="ru-RU" sz="3200" dirty="0"/>
              <a:t>И кораблик подгоняет;</a:t>
            </a:r>
          </a:p>
          <a:p>
            <a:r>
              <a:rPr lang="ru-RU" sz="3200" dirty="0"/>
              <a:t>Он бежит себе в волнах</a:t>
            </a:r>
          </a:p>
          <a:p>
            <a:r>
              <a:rPr lang="ru-RU" sz="3200" dirty="0"/>
              <a:t>На </a:t>
            </a:r>
            <a:r>
              <a:rPr lang="ru-RU" sz="3200" dirty="0" smtClean="0"/>
              <a:t>раздутых парусах…</a:t>
            </a:r>
            <a:endParaRPr lang="en-US" sz="3200" dirty="0" smtClean="0"/>
          </a:p>
          <a:p>
            <a:r>
              <a:rPr lang="ru-RU" sz="3200" dirty="0" smtClean="0"/>
              <a:t>Но что это на линии горизонта?</a:t>
            </a:r>
            <a:endParaRPr lang="ru-RU" sz="3200" dirty="0"/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9" y="5196065"/>
            <a:ext cx="3251200" cy="1905000"/>
          </a:xfrm>
          <a:prstGeom prst="rect">
            <a:avLst/>
          </a:prstGeom>
        </p:spPr>
      </p:pic>
      <p:sp>
        <p:nvSpPr>
          <p:cNvPr id="127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6833" y="6021089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877834" y="5977114"/>
            <a:ext cx="2016224" cy="6202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Поднять команду на борт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44 L 0.71059 0.123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63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44444E-6 L 0.19583 0.47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239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86 L 0.12153 0.79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7269 L -0.19288 0.494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11615 0.320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6 L -0.39583 0.1701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840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1.48148E-6 L -0.11736 -0.7560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3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1343 L 0.25955 -0.16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60468 0.1153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575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0.00509 L 0.30747 -0.7141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3597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2775E-6 L -0.73107 0.0913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455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7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autoRev="1" fill="remove"/>
                                        <p:tgtEl>
                                          <p:spTgt spid="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53 0.79098 L -0.27864 0.74728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0.31977 L -0.43768 0.31121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0.49364 L -0.56094 0.70266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55 -0.16694 L -0.16736 0.30867 " pathEditMode="relative" ptsTypes="AA">
                                      <p:cBhvr>
                                        <p:cTn id="1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-0.75099 L -0.58559 -0.0596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34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25" grpId="0"/>
      <p:bldP spid="127" grpId="0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1815224" y="5737417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(-3;-3)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1046" name="Группа 1045"/>
          <p:cNvGrpSpPr/>
          <p:nvPr/>
        </p:nvGrpSpPr>
        <p:grpSpPr>
          <a:xfrm>
            <a:off x="0" y="-42193"/>
            <a:ext cx="9144000" cy="6900193"/>
            <a:chOff x="0" y="-42193"/>
            <a:chExt cx="9144000" cy="690019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9168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41176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13184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5192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29208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01216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73224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45232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17240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89248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Прямая соединительная линия 1029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0" y="126876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198884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0" y="270892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0" y="414908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0" y="486916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0" y="558924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Прямая со стрелкой 1036"/>
            <p:cNvCxnSpPr/>
            <p:nvPr/>
          </p:nvCxnSpPr>
          <p:spPr>
            <a:xfrm flipV="1">
              <a:off x="4572000" y="0"/>
              <a:ext cx="0" cy="6858000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0" y="3429000"/>
              <a:ext cx="9144000" cy="1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TextBox 1041"/>
            <p:cNvSpPr txBox="1"/>
            <p:nvPr/>
          </p:nvSpPr>
          <p:spPr>
            <a:xfrm>
              <a:off x="4631571" y="-42193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y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043" name="TextBox 1042"/>
            <p:cNvSpPr txBox="1"/>
            <p:nvPr/>
          </p:nvSpPr>
          <p:spPr>
            <a:xfrm>
              <a:off x="8748464" y="342900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x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4211960" y="342899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0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045" name="TextBox 1044"/>
            <p:cNvSpPr txBox="1"/>
            <p:nvPr/>
          </p:nvSpPr>
          <p:spPr>
            <a:xfrm>
              <a:off x="4178663" y="247808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67504" y="3428998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17333" y="1901897"/>
            <a:ext cx="923925" cy="9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756" y="-124386"/>
            <a:ext cx="857560" cy="86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629" y="-62783"/>
            <a:ext cx="578162" cy="70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68" y="1325582"/>
            <a:ext cx="797224" cy="80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405" y="2774858"/>
            <a:ext cx="660957" cy="80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633" y="2125071"/>
            <a:ext cx="769050" cy="77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092" y="3491398"/>
            <a:ext cx="736567" cy="74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871" y="4228982"/>
            <a:ext cx="860258" cy="8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9673" y="4009274"/>
            <a:ext cx="812047" cy="9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614465" y="514447"/>
            <a:ext cx="938994" cy="9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4041" y="5492393"/>
            <a:ext cx="964993" cy="97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463681" y="4081390"/>
            <a:ext cx="911252" cy="92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75" y="4903669"/>
            <a:ext cx="659449" cy="8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080547" y="560405"/>
            <a:ext cx="848214" cy="85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081" y="114093"/>
            <a:ext cx="690316" cy="6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4631571" y="54276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6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683" y="5595489"/>
            <a:ext cx="678212" cy="8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86573" y="2714768"/>
            <a:ext cx="725817" cy="88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7" name="Прямая соединительная линия 116"/>
          <p:cNvCxnSpPr/>
          <p:nvPr/>
        </p:nvCxnSpPr>
        <p:spPr>
          <a:xfrm flipH="1" flipV="1">
            <a:off x="3859710" y="4869159"/>
            <a:ext cx="71229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674585" y="296733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07386" y="4638327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558562" y="415446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(-1;-2)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6033477" y="3429001"/>
            <a:ext cx="0" cy="13729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4577767" y="4869160"/>
            <a:ext cx="133163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825925" y="29616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604745" y="4407494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261402" y="5014898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(2;-2)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452320" y="3429001"/>
            <a:ext cx="0" cy="13729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4572000" y="4875375"/>
            <a:ext cx="28534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7168663" y="293975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985228" y="509999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(4;-2)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86" name="TextBox 1085"/>
          <p:cNvSpPr txBox="1"/>
          <p:nvPr/>
        </p:nvSpPr>
        <p:spPr>
          <a:xfrm>
            <a:off x="4707386" y="582699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6730103" y="3433170"/>
            <a:ext cx="2137" cy="28554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572000" y="6288656"/>
            <a:ext cx="2160240" cy="2066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486543" y="281291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94564" y="5781275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(3;-4)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44469" y="555182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(0;-4)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V="1">
            <a:off x="4572000" y="3433170"/>
            <a:ext cx="5767" cy="284794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606918" y="296853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4572000" y="6256532"/>
            <a:ext cx="2424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251520" y="3401417"/>
            <a:ext cx="4355398" cy="3175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251520" y="3274572"/>
            <a:ext cx="0" cy="1486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0145" y="2863396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514" y="354760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(-6;0)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686500" y="299610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V="1">
            <a:off x="3215143" y="2708919"/>
            <a:ext cx="1445928" cy="338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3131839" y="2725834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4658333" y="234109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361344" y="210658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(-2;1)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216024" y="289129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99" name="Прямая соединительная линия 198"/>
          <p:cNvCxnSpPr/>
          <p:nvPr/>
        </p:nvCxnSpPr>
        <p:spPr>
          <a:xfrm flipH="1">
            <a:off x="943953" y="3459923"/>
            <a:ext cx="15802" cy="21186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flipV="1">
            <a:off x="951854" y="5563927"/>
            <a:ext cx="3620146" cy="169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22578" y="2903736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10550" y="5750089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(-5;-3)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1690636" y="3413137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>
            <a:off x="1685750" y="547192"/>
            <a:ext cx="4886" cy="288597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426901" y="287300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670266" y="392343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123052" y="4254249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(-4;-1)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13" name="Прямая соединительная линия 212"/>
          <p:cNvCxnSpPr/>
          <p:nvPr/>
        </p:nvCxnSpPr>
        <p:spPr>
          <a:xfrm flipV="1">
            <a:off x="4569116" y="2708919"/>
            <a:ext cx="1484716" cy="72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4617349" y="3413137"/>
            <a:ext cx="2114891" cy="2003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6732240" y="3274575"/>
            <a:ext cx="0" cy="183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822612" y="60587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(-4;4)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274030" y="367177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(3;0)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6008828" y="2752587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5752224" y="34054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 flipV="1">
            <a:off x="1740793" y="530708"/>
            <a:ext cx="2847563" cy="50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5250407" y="274275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(2;1)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158958" y="290373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 flipV="1">
            <a:off x="4572000" y="1223133"/>
            <a:ext cx="216024" cy="16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4945668" y="86035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57" name="Прямая соединительная линия 256"/>
          <p:cNvCxnSpPr/>
          <p:nvPr/>
        </p:nvCxnSpPr>
        <p:spPr>
          <a:xfrm>
            <a:off x="4572000" y="1223133"/>
            <a:ext cx="16356" cy="219000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4622426" y="149482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(0;3)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>
            <a:off x="943952" y="2156060"/>
            <a:ext cx="27648" cy="130170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781575" y="345776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68" name="Прямая соединительная линия 267"/>
          <p:cNvCxnSpPr/>
          <p:nvPr/>
        </p:nvCxnSpPr>
        <p:spPr>
          <a:xfrm flipV="1">
            <a:off x="936880" y="1988840"/>
            <a:ext cx="3635120" cy="338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4658332" y="175800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2710" y="225631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(-5;2)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021138" y="100837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77" name="Прямая соединительная линия 276"/>
          <p:cNvCxnSpPr/>
          <p:nvPr/>
        </p:nvCxnSpPr>
        <p:spPr>
          <a:xfrm flipV="1">
            <a:off x="4599022" y="530708"/>
            <a:ext cx="2113038" cy="3982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6726432" y="547192"/>
            <a:ext cx="0" cy="28759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6737726" y="296640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6669036" y="71698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(3;4)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85" name="Прямая соединительная линия 284"/>
          <p:cNvCxnSpPr/>
          <p:nvPr/>
        </p:nvCxnSpPr>
        <p:spPr>
          <a:xfrm>
            <a:off x="4588356" y="1248085"/>
            <a:ext cx="3584044" cy="169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8166532" y="1281503"/>
            <a:ext cx="5868" cy="21762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7989497" y="345776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212753" y="124808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(5;3)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 flipH="1">
            <a:off x="3851920" y="649114"/>
            <a:ext cx="2883" cy="26593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3578388" y="342900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7" name="Прямая соединительная линия 296"/>
          <p:cNvCxnSpPr/>
          <p:nvPr/>
        </p:nvCxnSpPr>
        <p:spPr>
          <a:xfrm flipV="1">
            <a:off x="3810053" y="539694"/>
            <a:ext cx="778303" cy="1510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2803329" y="479181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(-1;4)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4670266" y="18340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8" name="Рисунок 1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483" y="4368197"/>
            <a:ext cx="2853377" cy="23672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326633"/>
            <a:ext cx="382902" cy="2945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82913"/>
            <a:ext cx="471058" cy="314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379" y="1143233"/>
            <a:ext cx="442562" cy="295041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2703" y="4068095"/>
            <a:ext cx="382902" cy="294540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82" y="340545"/>
            <a:ext cx="456782" cy="304521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36" y="5551820"/>
            <a:ext cx="471058" cy="314039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4787" y="0"/>
            <a:ext cx="318681" cy="212454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73" y="1737167"/>
            <a:ext cx="382902" cy="294540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6" y="3289991"/>
            <a:ext cx="382902" cy="294540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419" y="1924685"/>
            <a:ext cx="471058" cy="314039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1" y="435805"/>
            <a:ext cx="362278" cy="241519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79" y="3940196"/>
            <a:ext cx="382902" cy="294540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509" y="2590122"/>
            <a:ext cx="451755" cy="301170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4675347" y="5288424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6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75830" y="4823407"/>
            <a:ext cx="827498" cy="8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1" name="Прямая соединительная линия 190"/>
          <p:cNvCxnSpPr/>
          <p:nvPr/>
        </p:nvCxnSpPr>
        <p:spPr>
          <a:xfrm flipV="1">
            <a:off x="2382807" y="5561657"/>
            <a:ext cx="2213732" cy="338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flipH="1">
            <a:off x="2395958" y="3433170"/>
            <a:ext cx="15802" cy="21186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Рисунок 1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16" y="4716623"/>
            <a:ext cx="382902" cy="294540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98" y="3645024"/>
            <a:ext cx="891010" cy="594006"/>
          </a:xfrm>
          <a:prstGeom prst="rect">
            <a:avLst/>
          </a:prstGeom>
        </p:spPr>
      </p:pic>
      <p:cxnSp>
        <p:nvCxnSpPr>
          <p:cNvPr id="115" name="Прямая соединительная линия 114"/>
          <p:cNvCxnSpPr/>
          <p:nvPr/>
        </p:nvCxnSpPr>
        <p:spPr>
          <a:xfrm>
            <a:off x="3851920" y="3429001"/>
            <a:ext cx="1441" cy="142814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1702269" y="4140470"/>
            <a:ext cx="2886087" cy="275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Рисунок 18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6" y="5551820"/>
            <a:ext cx="829530" cy="829530"/>
          </a:xfrm>
          <a:prstGeom prst="rect">
            <a:avLst/>
          </a:prstGeom>
        </p:spPr>
      </p:pic>
      <p:sp>
        <p:nvSpPr>
          <p:cNvPr id="148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1347" y="5673729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"/>
                            </p:stCondLst>
                            <p:childTnLst>
                              <p:par>
                                <p:cTn id="19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00"/>
                            </p:stCondLst>
                            <p:childTnLst>
                              <p:par>
                                <p:cTn id="2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00"/>
                            </p:stCondLst>
                            <p:childTnLst>
                              <p:par>
                                <p:cTn id="2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0"/>
                            </p:stCondLst>
                            <p:childTnLst>
                              <p:par>
                                <p:cTn id="30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00"/>
                            </p:stCondLst>
                            <p:childTnLst>
                              <p:par>
                                <p:cTn id="304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1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500"/>
                            </p:stCondLst>
                            <p:childTnLst>
                              <p:par>
                                <p:cTn id="3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500"/>
                            </p:stCondLst>
                            <p:childTnLst>
                              <p:par>
                                <p:cTn id="3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0"/>
                            </p:stCondLst>
                            <p:childTnLst>
                              <p:par>
                                <p:cTn id="37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5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00"/>
                            </p:stCondLst>
                            <p:childTnLst>
                              <p:par>
                                <p:cTn id="4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500"/>
                            </p:stCondLst>
                            <p:childTnLst>
                              <p:par>
                                <p:cTn id="4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00"/>
                            </p:stCondLst>
                            <p:childTnLst>
                              <p:par>
                                <p:cTn id="42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00"/>
                            </p:stCondLst>
                            <p:childTnLst>
                              <p:par>
                                <p:cTn id="4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500"/>
                            </p:stCondLst>
                            <p:childTnLst>
                              <p:par>
                                <p:cTn id="469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000"/>
                            </p:stCondLst>
                            <p:childTnLst>
                              <p:par>
                                <p:cTn id="4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500"/>
                            </p:stCondLst>
                            <p:childTnLst>
                              <p:par>
                                <p:cTn id="4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2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500"/>
                            </p:stCondLst>
                            <p:childTnLst>
                              <p:par>
                                <p:cTn id="4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1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00"/>
                            </p:stCondLst>
                            <p:childTnLst>
                              <p:par>
                                <p:cTn id="5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000"/>
                            </p:stCondLst>
                            <p:childTnLst>
                              <p:par>
                                <p:cTn id="5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500"/>
                            </p:stCondLst>
                            <p:childTnLst>
                              <p:par>
                                <p:cTn id="5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000"/>
                            </p:stCondLst>
                            <p:childTnLst>
                              <p:par>
                                <p:cTn id="53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500"/>
                            </p:stCondLst>
                            <p:childTnLst>
                              <p:par>
                                <p:cTn id="5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1" dur="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4500"/>
                            </p:stCondLst>
                            <p:childTnLst>
                              <p:par>
                                <p:cTn id="54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000"/>
                            </p:stCondLst>
                            <p:childTnLst>
                              <p:par>
                                <p:cTn id="5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 tmFilter="0, 0; .2, .5; .8, .5; 1, 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4" dur="250" autoRev="1" fill="hold"/>
                                        <p:tgtEl>
                                          <p:spTgt spid="10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500"/>
                            </p:stCondLst>
                            <p:childTnLst>
                              <p:par>
                                <p:cTn id="58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000"/>
                            </p:stCondLst>
                            <p:childTnLst>
                              <p:par>
                                <p:cTn id="5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500"/>
                            </p:stCondLst>
                            <p:childTnLst>
                              <p:par>
                                <p:cTn id="59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000"/>
                            </p:stCondLst>
                            <p:childTnLst>
                              <p:par>
                                <p:cTn id="59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2500"/>
                            </p:stCondLst>
                            <p:childTnLst>
                              <p:par>
                                <p:cTn id="60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4" dur="2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00"/>
                            </p:stCondLst>
                            <p:childTnLst>
                              <p:par>
                                <p:cTn id="60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5000"/>
                            </p:stCondLst>
                            <p:childTnLst>
                              <p:par>
                                <p:cTn id="610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2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2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500"/>
                            </p:stCondLst>
                            <p:childTnLst>
                              <p:par>
                                <p:cTn id="64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000"/>
                            </p:stCondLst>
                            <p:childTnLst>
                              <p:par>
                                <p:cTn id="6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500"/>
                            </p:stCondLst>
                            <p:childTnLst>
                              <p:par>
                                <p:cTn id="65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7" dur="2000" fill="hold"/>
                                        <p:tgtEl>
                                          <p:spTgt spid="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0"/>
                            </p:stCondLst>
                            <p:childTnLst>
                              <p:par>
                                <p:cTn id="673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500"/>
                            </p:stCondLst>
                            <p:childTnLst>
                              <p:par>
                                <p:cTn id="70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000"/>
                            </p:stCondLst>
                            <p:childTnLst>
                              <p:par>
                                <p:cTn id="7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500"/>
                            </p:stCondLst>
                            <p:childTnLst>
                              <p:par>
                                <p:cTn id="7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000"/>
                            </p:stCondLst>
                            <p:childTnLst>
                              <p:par>
                                <p:cTn id="71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3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4500"/>
                            </p:stCondLst>
                            <p:childTnLst>
                              <p:par>
                                <p:cTn id="72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000"/>
                            </p:stCondLst>
                            <p:childTnLst>
                              <p:par>
                                <p:cTn id="7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5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6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500"/>
                            </p:stCondLst>
                            <p:childTnLst>
                              <p:par>
                                <p:cTn id="7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1000"/>
                            </p:stCondLst>
                            <p:childTnLst>
                              <p:par>
                                <p:cTn id="7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73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7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00"/>
                            </p:stCondLst>
                            <p:childTnLst>
                              <p:par>
                                <p:cTn id="7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6" dur="2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8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6000"/>
                            </p:stCondLst>
                            <p:childTnLst>
                              <p:par>
                                <p:cTn id="79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8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6" dur="500" tmFilter="0, 0; .2, .5; .8, .5; 1, 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7" dur="250" autoRev="1" fill="hold"/>
                                        <p:tgtEl>
                                          <p:spTgt spid="1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500"/>
                            </p:stCondLst>
                            <p:childTnLst>
                              <p:par>
                                <p:cTn id="82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1000"/>
                            </p:stCondLst>
                            <p:childTnLst>
                              <p:par>
                                <p:cTn id="8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500"/>
                            </p:stCondLst>
                            <p:childTnLst>
                              <p:par>
                                <p:cTn id="83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000"/>
                            </p:stCondLst>
                            <p:childTnLst>
                              <p:par>
                                <p:cTn id="84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500"/>
                            </p:stCondLst>
                            <p:childTnLst>
                              <p:par>
                                <p:cTn id="8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7" dur="2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4500"/>
                            </p:stCondLst>
                            <p:childTnLst>
                              <p:par>
                                <p:cTn id="84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5000"/>
                            </p:stCondLst>
                            <p:childTnLst>
                              <p:par>
                                <p:cTn id="85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500"/>
                            </p:stCondLst>
                            <p:childTnLst>
                              <p:par>
                                <p:cTn id="9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1000"/>
                            </p:stCondLst>
                            <p:childTnLst>
                              <p:par>
                                <p:cTn id="9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500"/>
                            </p:stCondLst>
                            <p:childTnLst>
                              <p:par>
                                <p:cTn id="9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000"/>
                            </p:stCondLst>
                            <p:childTnLst>
                              <p:par>
                                <p:cTn id="92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500"/>
                            </p:stCondLst>
                            <p:childTnLst>
                              <p:par>
                                <p:cTn id="9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6" dur="2000" fill="hold"/>
                                        <p:tgtEl>
                                          <p:spTgt spid="2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4500"/>
                            </p:stCondLst>
                            <p:childTnLst>
                              <p:par>
                                <p:cTn id="93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5000"/>
                            </p:stCondLst>
                            <p:childTnLst>
                              <p:par>
                                <p:cTn id="942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4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0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1" fill="hold">
                      <p:stCondLst>
                        <p:cond delay="0"/>
                      </p:stCondLst>
                      <p:childTnLst>
                        <p:par>
                          <p:cTn id="962" fill="hold">
                            <p:stCondLst>
                              <p:cond delay="0"/>
                            </p:stCondLst>
                            <p:childTnLst>
                              <p:par>
                                <p:cTn id="96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 tmFilter="0, 0; .2, .5; .8, .5; 1, 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5" dur="250" autoRev="1" fill="hold"/>
                                        <p:tgtEl>
                                          <p:spTgt spid="1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6" fill="hold">
                      <p:stCondLst>
                        <p:cond delay="indefinite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500"/>
                            </p:stCondLst>
                            <p:childTnLst>
                              <p:par>
                                <p:cTn id="97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000"/>
                            </p:stCondLst>
                            <p:childTnLst>
                              <p:par>
                                <p:cTn id="9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1500"/>
                            </p:stCondLst>
                            <p:childTnLst>
                              <p:par>
                                <p:cTn id="98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9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5" dur="2000" fill="hold"/>
                                        <p:tgtEl>
                                          <p:spTgt spid="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9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2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9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0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2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0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7" fill="hold">
                      <p:stCondLst>
                        <p:cond delay="0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2" fill="hold">
                      <p:stCondLst>
                        <p:cond delay="indefinite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500"/>
                            </p:stCondLst>
                            <p:childTnLst>
                              <p:par>
                                <p:cTn id="103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1" dur="2000" fill="hold"/>
                                        <p:tgtEl>
                                          <p:spTgt spid="2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8" fill="hold">
                      <p:stCondLst>
                        <p:cond delay="0"/>
                      </p:stCondLst>
                      <p:childTnLst>
                        <p:par>
                          <p:cTn id="1089" fill="hold">
                            <p:stCondLst>
                              <p:cond delay="0"/>
                            </p:stCondLst>
                            <p:childTnLst>
                              <p:par>
                                <p:cTn id="109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3" fill="hold">
                      <p:stCondLst>
                        <p:cond delay="indefinite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2" dur="2000" fill="hold"/>
                                        <p:tgtEl>
                                          <p:spTgt spid="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8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2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7" fill="hold">
                      <p:stCondLst>
                        <p:cond delay="indefinite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0" dur="500" tmFilter="0, 0; .2, .5; .8, .5; 1, 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1" dur="250" autoRev="1" fill="hold"/>
                                        <p:tgtEl>
                                          <p:spTgt spid="1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2" fill="hold">
                      <p:stCondLst>
                        <p:cond delay="indefinite"/>
                      </p:stCondLst>
                      <p:childTnLst>
                        <p:par>
                          <p:cTn id="1153" fill="hold">
                            <p:stCondLst>
                              <p:cond delay="0"/>
                            </p:stCondLst>
                            <p:childTnLst>
                              <p:par>
                                <p:cTn id="1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15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1" dur="2000" fill="hold"/>
                                        <p:tgtEl>
                                          <p:spTgt spid="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20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3" fill="hold">
                      <p:stCondLst>
                        <p:cond delay="0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6" dur="30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7" dur="150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8" fill="hold">
                      <p:stCondLst>
                        <p:cond delay="indefinite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>
                            <p:stCondLst>
                              <p:cond delay="500"/>
                            </p:stCondLst>
                            <p:childTnLst>
                              <p:par>
                                <p:cTn id="1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7" dur="20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4" dur="3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5" dur="3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6" dur="3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7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</p:childTnLst>
        </p:cTn>
      </p:par>
    </p:tnLst>
    <p:bldLst>
      <p:bldP spid="198" grpId="0"/>
      <p:bldP spid="198" grpId="1"/>
      <p:bldP spid="198" grpId="2"/>
      <p:bldP spid="108" grpId="0"/>
      <p:bldP spid="108" grpId="1"/>
      <p:bldP spid="121" grpId="0"/>
      <p:bldP spid="121" grpId="1"/>
      <p:bldP spid="122" grpId="0"/>
      <p:bldP spid="122" grpId="1"/>
      <p:bldP spid="124" grpId="0"/>
      <p:bldP spid="124" grpId="1"/>
      <p:bldP spid="124" grpId="2"/>
      <p:bldP spid="131" grpId="0"/>
      <p:bldP spid="131" grpId="1"/>
      <p:bldP spid="132" grpId="0"/>
      <p:bldP spid="132" grpId="1"/>
      <p:bldP spid="132" grpId="2"/>
      <p:bldP spid="132" grpId="3"/>
      <p:bldP spid="133" grpId="0"/>
      <p:bldP spid="133" grpId="1"/>
      <p:bldP spid="133" grpId="2"/>
      <p:bldP spid="140" grpId="0"/>
      <p:bldP spid="140" grpId="1"/>
      <p:bldP spid="141" grpId="0"/>
      <p:bldP spid="141" grpId="1"/>
      <p:bldP spid="141" grpId="2"/>
      <p:bldP spid="1086" grpId="0"/>
      <p:bldP spid="1086" grpId="1"/>
      <p:bldP spid="1086" grpId="2"/>
      <p:bldP spid="1086" grpId="3"/>
      <p:bldP spid="100" grpId="0"/>
      <p:bldP spid="100" grpId="1"/>
      <p:bldP spid="100" grpId="2"/>
      <p:bldP spid="100" grpId="3"/>
      <p:bldP spid="101" grpId="0"/>
      <p:bldP spid="101" grpId="1"/>
      <p:bldP spid="101" grpId="2"/>
      <p:bldP spid="102" grpId="0"/>
      <p:bldP spid="102" grpId="1"/>
      <p:bldP spid="102" grpId="2"/>
      <p:bldP spid="107" grpId="0"/>
      <p:bldP spid="107" grpId="1"/>
      <p:bldP spid="107" grpId="2"/>
      <p:bldP spid="107" grpId="3"/>
      <p:bldP spid="107" grpId="4"/>
      <p:bldP spid="107" grpId="5"/>
      <p:bldP spid="107" grpId="6"/>
      <p:bldP spid="107" grpId="7"/>
      <p:bldP spid="123" grpId="0"/>
      <p:bldP spid="123" grpId="1"/>
      <p:bldP spid="125" grpId="0"/>
      <p:bldP spid="125" grpId="1"/>
      <p:bldP spid="125" grpId="2"/>
      <p:bldP spid="180" grpId="0"/>
      <p:bldP spid="180" grpId="1"/>
      <p:bldP spid="186" grpId="0"/>
      <p:bldP spid="186" grpId="1"/>
      <p:bldP spid="186" grpId="2"/>
      <p:bldP spid="186" grpId="3"/>
      <p:bldP spid="187" grpId="0"/>
      <p:bldP spid="187" grpId="1"/>
      <p:bldP spid="187" grpId="2"/>
      <p:bldP spid="196" grpId="0"/>
      <p:bldP spid="196" grpId="1"/>
      <p:bldP spid="202" grpId="0"/>
      <p:bldP spid="202" grpId="1"/>
      <p:bldP spid="203" grpId="0"/>
      <p:bldP spid="203" grpId="1"/>
      <p:bldP spid="203" grpId="2"/>
      <p:bldP spid="206" grpId="0"/>
      <p:bldP spid="206" grpId="1"/>
      <p:bldP spid="211" grpId="0"/>
      <p:bldP spid="211" grpId="1"/>
      <p:bldP spid="212" grpId="0"/>
      <p:bldP spid="212" grpId="1"/>
      <p:bldP spid="212" grpId="2"/>
      <p:bldP spid="225" grpId="0"/>
      <p:bldP spid="225" grpId="1"/>
      <p:bldP spid="225" grpId="2"/>
      <p:bldP spid="226" grpId="0"/>
      <p:bldP spid="226" grpId="1"/>
      <p:bldP spid="226" grpId="2"/>
      <p:bldP spid="229" grpId="0"/>
      <p:bldP spid="229" grpId="1"/>
      <p:bldP spid="231" grpId="0"/>
      <p:bldP spid="231" grpId="1"/>
      <p:bldP spid="231" grpId="2"/>
      <p:bldP spid="251" grpId="0"/>
      <p:bldP spid="251" grpId="1"/>
      <p:bldP spid="256" grpId="0"/>
      <p:bldP spid="256" grpId="1"/>
      <p:bldP spid="261" grpId="0"/>
      <p:bldP spid="261" grpId="1"/>
      <p:bldP spid="261" grpId="2"/>
      <p:bldP spid="267" grpId="0"/>
      <p:bldP spid="267" grpId="1"/>
      <p:bldP spid="270" grpId="0"/>
      <p:bldP spid="270" grpId="1"/>
      <p:bldP spid="271" grpId="0"/>
      <p:bldP spid="271" grpId="1"/>
      <p:bldP spid="271" grpId="2"/>
      <p:bldP spid="275" grpId="0"/>
      <p:bldP spid="275" grpId="1"/>
      <p:bldP spid="283" grpId="0"/>
      <p:bldP spid="283" grpId="1"/>
      <p:bldP spid="284" grpId="0"/>
      <p:bldP spid="284" grpId="1"/>
      <p:bldP spid="284" grpId="2"/>
      <p:bldP spid="290" grpId="0"/>
      <p:bldP spid="290" grpId="1"/>
      <p:bldP spid="291" grpId="0"/>
      <p:bldP spid="291" grpId="1"/>
      <p:bldP spid="291" grpId="2"/>
      <p:bldP spid="296" grpId="0"/>
      <p:bldP spid="296" grpId="1"/>
      <p:bldP spid="299" grpId="0"/>
      <p:bldP spid="299" grpId="1"/>
      <p:bldP spid="299" grpId="2"/>
      <p:bldP spid="317" grpId="0"/>
      <p:bldP spid="317" grpId="1"/>
      <p:bldP spid="317" grpId="2"/>
      <p:bldP spid="317" grpId="3"/>
      <p:bldP spid="197" grpId="0"/>
      <p:bldP spid="197" grpId="1"/>
      <p:bldP spid="197" grpId="2"/>
      <p:bldP spid="197" grpId="3"/>
      <p:bldP spid="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721"/>
          <p:cNvSpPr>
            <a:spLocks noChangeShapeType="1"/>
          </p:cNvSpPr>
          <p:nvPr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6" name="Line 722"/>
          <p:cNvSpPr>
            <a:spLocks noChangeShapeType="1"/>
          </p:cNvSpPr>
          <p:nvPr/>
        </p:nvSpPr>
        <p:spPr bwMode="auto">
          <a:xfrm>
            <a:off x="88392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7" name="Line 727"/>
          <p:cNvSpPr>
            <a:spLocks noChangeShapeType="1"/>
          </p:cNvSpPr>
          <p:nvPr/>
        </p:nvSpPr>
        <p:spPr bwMode="auto">
          <a:xfrm>
            <a:off x="7112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8" name="Line 730"/>
          <p:cNvSpPr>
            <a:spLocks noChangeShapeType="1"/>
          </p:cNvSpPr>
          <p:nvPr/>
        </p:nvSpPr>
        <p:spPr bwMode="auto">
          <a:xfrm>
            <a:off x="11176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9" name="Line 733"/>
          <p:cNvSpPr>
            <a:spLocks noChangeShapeType="1"/>
          </p:cNvSpPr>
          <p:nvPr/>
        </p:nvSpPr>
        <p:spPr bwMode="auto">
          <a:xfrm>
            <a:off x="15240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0" name="Line 736"/>
          <p:cNvSpPr>
            <a:spLocks noChangeShapeType="1"/>
          </p:cNvSpPr>
          <p:nvPr/>
        </p:nvSpPr>
        <p:spPr bwMode="auto">
          <a:xfrm>
            <a:off x="19304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1" name="Line 739"/>
          <p:cNvSpPr>
            <a:spLocks noChangeShapeType="1"/>
          </p:cNvSpPr>
          <p:nvPr/>
        </p:nvSpPr>
        <p:spPr bwMode="auto">
          <a:xfrm>
            <a:off x="23368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2" name="Line 742"/>
          <p:cNvSpPr>
            <a:spLocks noChangeShapeType="1"/>
          </p:cNvSpPr>
          <p:nvPr/>
        </p:nvSpPr>
        <p:spPr bwMode="auto">
          <a:xfrm>
            <a:off x="27432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Line 745"/>
          <p:cNvSpPr>
            <a:spLocks noChangeShapeType="1"/>
          </p:cNvSpPr>
          <p:nvPr/>
        </p:nvSpPr>
        <p:spPr bwMode="auto">
          <a:xfrm>
            <a:off x="31496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4" name="Line 748"/>
          <p:cNvSpPr>
            <a:spLocks noChangeShapeType="1"/>
          </p:cNvSpPr>
          <p:nvPr/>
        </p:nvSpPr>
        <p:spPr bwMode="auto">
          <a:xfrm>
            <a:off x="35560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5" name="Line 751"/>
          <p:cNvSpPr>
            <a:spLocks noChangeShapeType="1"/>
          </p:cNvSpPr>
          <p:nvPr/>
        </p:nvSpPr>
        <p:spPr bwMode="auto">
          <a:xfrm>
            <a:off x="39624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754"/>
          <p:cNvSpPr>
            <a:spLocks noChangeShapeType="1"/>
          </p:cNvSpPr>
          <p:nvPr/>
        </p:nvSpPr>
        <p:spPr bwMode="auto">
          <a:xfrm>
            <a:off x="43688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757"/>
          <p:cNvSpPr>
            <a:spLocks noChangeShapeType="1"/>
          </p:cNvSpPr>
          <p:nvPr/>
        </p:nvSpPr>
        <p:spPr bwMode="auto">
          <a:xfrm>
            <a:off x="47752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760"/>
          <p:cNvSpPr>
            <a:spLocks noChangeShapeType="1"/>
          </p:cNvSpPr>
          <p:nvPr/>
        </p:nvSpPr>
        <p:spPr bwMode="auto">
          <a:xfrm>
            <a:off x="51816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763"/>
          <p:cNvSpPr>
            <a:spLocks noChangeShapeType="1"/>
          </p:cNvSpPr>
          <p:nvPr/>
        </p:nvSpPr>
        <p:spPr bwMode="auto">
          <a:xfrm>
            <a:off x="55880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766"/>
          <p:cNvSpPr>
            <a:spLocks noChangeShapeType="1"/>
          </p:cNvSpPr>
          <p:nvPr/>
        </p:nvSpPr>
        <p:spPr bwMode="auto">
          <a:xfrm>
            <a:off x="59944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1" name="Line 769"/>
          <p:cNvSpPr>
            <a:spLocks noChangeShapeType="1"/>
          </p:cNvSpPr>
          <p:nvPr/>
        </p:nvSpPr>
        <p:spPr bwMode="auto">
          <a:xfrm>
            <a:off x="64008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2" name="Line 772"/>
          <p:cNvSpPr>
            <a:spLocks noChangeShapeType="1"/>
          </p:cNvSpPr>
          <p:nvPr/>
        </p:nvSpPr>
        <p:spPr bwMode="auto">
          <a:xfrm>
            <a:off x="68072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3" name="Line 775"/>
          <p:cNvSpPr>
            <a:spLocks noChangeShapeType="1"/>
          </p:cNvSpPr>
          <p:nvPr/>
        </p:nvSpPr>
        <p:spPr bwMode="auto">
          <a:xfrm>
            <a:off x="72136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4" name="Line 778"/>
          <p:cNvSpPr>
            <a:spLocks noChangeShapeType="1"/>
          </p:cNvSpPr>
          <p:nvPr/>
        </p:nvSpPr>
        <p:spPr bwMode="auto">
          <a:xfrm>
            <a:off x="76200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5" name="Line 781"/>
          <p:cNvSpPr>
            <a:spLocks noChangeShapeType="1"/>
          </p:cNvSpPr>
          <p:nvPr/>
        </p:nvSpPr>
        <p:spPr bwMode="auto">
          <a:xfrm>
            <a:off x="80264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6" name="Line 784"/>
          <p:cNvSpPr>
            <a:spLocks noChangeShapeType="1"/>
          </p:cNvSpPr>
          <p:nvPr/>
        </p:nvSpPr>
        <p:spPr bwMode="auto">
          <a:xfrm>
            <a:off x="8432800" y="228600"/>
            <a:ext cx="0" cy="64008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7" name="Line 719"/>
          <p:cNvSpPr>
            <a:spLocks noChangeShapeType="1"/>
          </p:cNvSpPr>
          <p:nvPr/>
        </p:nvSpPr>
        <p:spPr bwMode="auto">
          <a:xfrm>
            <a:off x="304800" y="2286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8" name="Line 720"/>
          <p:cNvSpPr>
            <a:spLocks noChangeShapeType="1"/>
          </p:cNvSpPr>
          <p:nvPr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725"/>
          <p:cNvSpPr>
            <a:spLocks noChangeShapeType="1"/>
          </p:cNvSpPr>
          <p:nvPr/>
        </p:nvSpPr>
        <p:spPr bwMode="auto">
          <a:xfrm>
            <a:off x="304800" y="604838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0" name="Line 788"/>
          <p:cNvSpPr>
            <a:spLocks noChangeShapeType="1"/>
          </p:cNvSpPr>
          <p:nvPr/>
        </p:nvSpPr>
        <p:spPr bwMode="auto">
          <a:xfrm>
            <a:off x="304800" y="981075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1" name="Line 891"/>
          <p:cNvSpPr>
            <a:spLocks noChangeShapeType="1"/>
          </p:cNvSpPr>
          <p:nvPr/>
        </p:nvSpPr>
        <p:spPr bwMode="auto">
          <a:xfrm>
            <a:off x="304800" y="13589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2" name="Line 994"/>
          <p:cNvSpPr>
            <a:spLocks noChangeShapeType="1"/>
          </p:cNvSpPr>
          <p:nvPr/>
        </p:nvSpPr>
        <p:spPr bwMode="auto">
          <a:xfrm>
            <a:off x="304800" y="1735138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3" name="Line 1097"/>
          <p:cNvSpPr>
            <a:spLocks noChangeShapeType="1"/>
          </p:cNvSpPr>
          <p:nvPr/>
        </p:nvSpPr>
        <p:spPr bwMode="auto">
          <a:xfrm>
            <a:off x="304800" y="2111375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1200"/>
          <p:cNvSpPr>
            <a:spLocks noChangeShapeType="1"/>
          </p:cNvSpPr>
          <p:nvPr/>
        </p:nvSpPr>
        <p:spPr bwMode="auto">
          <a:xfrm>
            <a:off x="304800" y="2487613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5" name="Line 1303"/>
          <p:cNvSpPr>
            <a:spLocks noChangeShapeType="1"/>
          </p:cNvSpPr>
          <p:nvPr/>
        </p:nvSpPr>
        <p:spPr bwMode="auto">
          <a:xfrm>
            <a:off x="304800" y="286385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1406"/>
          <p:cNvSpPr>
            <a:spLocks noChangeShapeType="1"/>
          </p:cNvSpPr>
          <p:nvPr/>
        </p:nvSpPr>
        <p:spPr bwMode="auto">
          <a:xfrm>
            <a:off x="304800" y="3240088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7" name="Line 1509"/>
          <p:cNvSpPr>
            <a:spLocks noChangeShapeType="1"/>
          </p:cNvSpPr>
          <p:nvPr/>
        </p:nvSpPr>
        <p:spPr bwMode="auto">
          <a:xfrm>
            <a:off x="304800" y="3617913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1612"/>
          <p:cNvSpPr>
            <a:spLocks noChangeShapeType="1"/>
          </p:cNvSpPr>
          <p:nvPr/>
        </p:nvSpPr>
        <p:spPr bwMode="auto">
          <a:xfrm>
            <a:off x="304800" y="399415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9" name="Line 1715"/>
          <p:cNvSpPr>
            <a:spLocks noChangeShapeType="1"/>
          </p:cNvSpPr>
          <p:nvPr/>
        </p:nvSpPr>
        <p:spPr bwMode="auto">
          <a:xfrm>
            <a:off x="304800" y="4370388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0" name="Line 1818"/>
          <p:cNvSpPr>
            <a:spLocks noChangeShapeType="1"/>
          </p:cNvSpPr>
          <p:nvPr/>
        </p:nvSpPr>
        <p:spPr bwMode="auto">
          <a:xfrm>
            <a:off x="304800" y="4746625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1921"/>
          <p:cNvSpPr>
            <a:spLocks noChangeShapeType="1"/>
          </p:cNvSpPr>
          <p:nvPr/>
        </p:nvSpPr>
        <p:spPr bwMode="auto">
          <a:xfrm>
            <a:off x="304800" y="5122863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2024"/>
          <p:cNvSpPr>
            <a:spLocks noChangeShapeType="1"/>
          </p:cNvSpPr>
          <p:nvPr/>
        </p:nvSpPr>
        <p:spPr bwMode="auto">
          <a:xfrm>
            <a:off x="304800" y="54991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2127"/>
          <p:cNvSpPr>
            <a:spLocks noChangeShapeType="1"/>
          </p:cNvSpPr>
          <p:nvPr/>
        </p:nvSpPr>
        <p:spPr bwMode="auto">
          <a:xfrm>
            <a:off x="304800" y="5876925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2230"/>
          <p:cNvSpPr>
            <a:spLocks noChangeShapeType="1"/>
          </p:cNvSpPr>
          <p:nvPr/>
        </p:nvSpPr>
        <p:spPr bwMode="auto">
          <a:xfrm>
            <a:off x="304800" y="6253163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00" y="56017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y</a:t>
            </a:r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703696" y="670772"/>
            <a:ext cx="4757894" cy="4518024"/>
            <a:chOff x="3680398" y="291123"/>
            <a:chExt cx="4757894" cy="451802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915423" y="2109152"/>
              <a:ext cx="1568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6405884" y="2382792"/>
              <a:ext cx="0" cy="1889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5979885" y="291123"/>
              <a:ext cx="29029" cy="4518024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3680398" y="2476955"/>
              <a:ext cx="4661678" cy="0"/>
            </a:xfrm>
            <a:prstGeom prst="straightConnector1">
              <a:avLst/>
            </a:prstGeom>
            <a:ln w="412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48442" y="269126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x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5903" y="239952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0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01066" y="2492896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3997" y="1795877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1" y="3970990"/>
            <a:ext cx="2853377" cy="23672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79" y="5154613"/>
            <a:ext cx="829530" cy="829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200" y="5031643"/>
            <a:ext cx="3251200" cy="1905000"/>
          </a:xfrm>
          <a:prstGeom prst="rect">
            <a:avLst/>
          </a:prstGeom>
        </p:spPr>
      </p:pic>
      <p:sp>
        <p:nvSpPr>
          <p:cNvPr id="65" name="Овал 64"/>
          <p:cNvSpPr/>
          <p:nvPr/>
        </p:nvSpPr>
        <p:spPr>
          <a:xfrm>
            <a:off x="3654471" y="468985"/>
            <a:ext cx="4807119" cy="480711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181600" y="2011532"/>
            <a:ext cx="144363" cy="1443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39749" y="5964009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C 8.33333E-7 0.00023 -0.05365 0.02405 -0.06667 0.05688 C -0.07969 0.08994 -0.08715 0.19677 -0.0776 0.19769 C -0.06806 0.19862 0.0724 0.36093 0.11128 0.32879 C 0.15017 0.29503 0.21858 0.17087 0.21753 0.1237 C 0.21649 0.0763 -0.05174 -0.04439 -0.04427 -0.05595 C -0.0717 -0.09063 0.02656 -0.16878 0.0684 -0.17433 C 0.11024 -0.17988 0.21441 -0.13595 0.20642 -0.0904 C 0.22205 -0.06289 0.00781 0.07977 0.02083 0.10174 C 0.03385 0.12416 0.27986 0.0296 0.28403 0.04416 C 0.28819 0.05896 0.32691 0.19862 0.27951 0.19122 C 0.23212 0.18382 0.18316 0.16509 0.17951 0.18705 C 0.18055 0.20671 0.28437 0.27977 0.28576 0.30937 C 0.28715 0.33942 0.2099 0.41688 0.1875 0.36648 C 0.1651 0.31607 0.18472 -2.60116E-6 0.15087 0.00532 C 0.11701 0.01064 0.02205 0.34798 -0.0158 0.39838 C -0.05365 0.44879 -0.10139 0.33249 -0.07604 0.30752 C -0.0507 0.28255 0.09115 0.29526 0.13663 0.24833 C 0.18212 0.20139 0.23437 0.06474 0.19687 0.02636 C 0.15937 -0.01202 -0.07014 -0.04162 -0.08872 0.01804 C -0.10729 0.07769 0.09375 0.35006 0.08576 0.38359 C 0.07778 0.41711 -0.10295 0.28509 -0.13646 0.21873 C -0.16997 0.15214 -0.13698 0.04856 -0.1158 -0.01595 C -0.09462 -0.08092 -0.04931 -0.16 -0.00938 -0.17017 C 0.03055 -0.18034 0.12535 -0.12855 0.12396 -0.07769 C 0.12257 -0.02589 -0.01389 0.05203 -0.01736 0.13757 C -0.02083 0.22405 0.06198 0.41179 0.1033 0.43815 C 0.14462 0.46497 0.20399 0.35492 0.23021 0.29711 C 0.25642 0.23908 0.28385 0.17549 0.26042 0.08971 C 0.23698 0.00416 0.08976 -0.19052 0.08906 -0.21664 C 0.08837 -0.24277 0.27101 -0.10289 0.25573 -0.06728 C 0.24045 -0.03029 0.05087 -0.01295 -0.00313 0.00116 C -0.00313 0.00139 8.33333E-7 -0.00023 8.33333E-7 0.00023 Z " pathEditMode="relative" rAng="0" ptsTypes="asssssassssaaaaaaaaaaaaaaaaaaaaaa">
                                      <p:cBhvr>
                                        <p:cTn id="6" dur="16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11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акула по точкам"/>
          <p:cNvGrpSpPr/>
          <p:nvPr/>
        </p:nvGrpSpPr>
        <p:grpSpPr>
          <a:xfrm>
            <a:off x="319314" y="711200"/>
            <a:ext cx="8810172" cy="4093029"/>
            <a:chOff x="319314" y="711200"/>
            <a:chExt cx="8810172" cy="4093029"/>
          </a:xfrm>
        </p:grpSpPr>
        <p:sp>
          <p:nvSpPr>
            <p:cNvPr id="168" name="тело"/>
            <p:cNvSpPr/>
            <p:nvPr/>
          </p:nvSpPr>
          <p:spPr>
            <a:xfrm>
              <a:off x="319314" y="711200"/>
              <a:ext cx="8810172" cy="4093029"/>
            </a:xfrm>
            <a:custGeom>
              <a:avLst/>
              <a:gdLst>
                <a:gd name="connsiteX0" fmla="*/ 0 w 8810172"/>
                <a:gd name="connsiteY0" fmla="*/ 2728686 h 4093029"/>
                <a:gd name="connsiteX1" fmla="*/ 1233715 w 8810172"/>
                <a:gd name="connsiteY1" fmla="*/ 2017486 h 4093029"/>
                <a:gd name="connsiteX2" fmla="*/ 2743200 w 8810172"/>
                <a:gd name="connsiteY2" fmla="*/ 1712686 h 4093029"/>
                <a:gd name="connsiteX3" fmla="*/ 3367315 w 8810172"/>
                <a:gd name="connsiteY3" fmla="*/ 1712686 h 4093029"/>
                <a:gd name="connsiteX4" fmla="*/ 4572000 w 8810172"/>
                <a:gd name="connsiteY4" fmla="*/ 319314 h 4093029"/>
                <a:gd name="connsiteX5" fmla="*/ 5181600 w 8810172"/>
                <a:gd name="connsiteY5" fmla="*/ 0 h 4093029"/>
                <a:gd name="connsiteX6" fmla="*/ 4876800 w 8810172"/>
                <a:gd name="connsiteY6" fmla="*/ 333829 h 4093029"/>
                <a:gd name="connsiteX7" fmla="*/ 4267200 w 8810172"/>
                <a:gd name="connsiteY7" fmla="*/ 1669143 h 4093029"/>
                <a:gd name="connsiteX8" fmla="*/ 6705600 w 8810172"/>
                <a:gd name="connsiteY8" fmla="*/ 2380343 h 4093029"/>
                <a:gd name="connsiteX9" fmla="*/ 7300686 w 8810172"/>
                <a:gd name="connsiteY9" fmla="*/ 1698171 h 4093029"/>
                <a:gd name="connsiteX10" fmla="*/ 8244115 w 8810172"/>
                <a:gd name="connsiteY10" fmla="*/ 1001486 h 4093029"/>
                <a:gd name="connsiteX11" fmla="*/ 8810172 w 8810172"/>
                <a:gd name="connsiteY11" fmla="*/ 638629 h 4093029"/>
                <a:gd name="connsiteX12" fmla="*/ 7315200 w 8810172"/>
                <a:gd name="connsiteY12" fmla="*/ 2728686 h 4093029"/>
                <a:gd name="connsiteX13" fmla="*/ 7286172 w 8810172"/>
                <a:gd name="connsiteY13" fmla="*/ 3381829 h 4093029"/>
                <a:gd name="connsiteX14" fmla="*/ 7605486 w 8810172"/>
                <a:gd name="connsiteY14" fmla="*/ 4093029 h 4093029"/>
                <a:gd name="connsiteX15" fmla="*/ 6981372 w 8810172"/>
                <a:gd name="connsiteY15" fmla="*/ 3744686 h 4093029"/>
                <a:gd name="connsiteX16" fmla="*/ 6691086 w 8810172"/>
                <a:gd name="connsiteY16" fmla="*/ 3077029 h 4093029"/>
                <a:gd name="connsiteX17" fmla="*/ 3367315 w 8810172"/>
                <a:gd name="connsiteY17" fmla="*/ 3410857 h 4093029"/>
                <a:gd name="connsiteX18" fmla="*/ 3976915 w 8810172"/>
                <a:gd name="connsiteY18" fmla="*/ 4093029 h 4093029"/>
                <a:gd name="connsiteX19" fmla="*/ 3018972 w 8810172"/>
                <a:gd name="connsiteY19" fmla="*/ 3730171 h 4093029"/>
                <a:gd name="connsiteX20" fmla="*/ 2728686 w 8810172"/>
                <a:gd name="connsiteY20" fmla="*/ 3410857 h 4093029"/>
                <a:gd name="connsiteX21" fmla="*/ 1509486 w 8810172"/>
                <a:gd name="connsiteY21" fmla="*/ 3410857 h 4093029"/>
                <a:gd name="connsiteX22" fmla="*/ 1828800 w 8810172"/>
                <a:gd name="connsiteY22" fmla="*/ 3062514 h 4093029"/>
                <a:gd name="connsiteX23" fmla="*/ 928915 w 8810172"/>
                <a:gd name="connsiteY23" fmla="*/ 3062514 h 4093029"/>
                <a:gd name="connsiteX24" fmla="*/ 29029 w 8810172"/>
                <a:gd name="connsiteY24" fmla="*/ 2685143 h 4093029"/>
                <a:gd name="connsiteX0" fmla="*/ 0 w 8810172"/>
                <a:gd name="connsiteY0" fmla="*/ 2728686 h 4093029"/>
                <a:gd name="connsiteX1" fmla="*/ 1233715 w 8810172"/>
                <a:gd name="connsiteY1" fmla="*/ 2017486 h 4093029"/>
                <a:gd name="connsiteX2" fmla="*/ 2743200 w 8810172"/>
                <a:gd name="connsiteY2" fmla="*/ 1712686 h 4093029"/>
                <a:gd name="connsiteX3" fmla="*/ 3367315 w 8810172"/>
                <a:gd name="connsiteY3" fmla="*/ 1712686 h 4093029"/>
                <a:gd name="connsiteX4" fmla="*/ 4572000 w 8810172"/>
                <a:gd name="connsiteY4" fmla="*/ 319314 h 4093029"/>
                <a:gd name="connsiteX5" fmla="*/ 5181600 w 8810172"/>
                <a:gd name="connsiteY5" fmla="*/ 0 h 4093029"/>
                <a:gd name="connsiteX6" fmla="*/ 4876800 w 8810172"/>
                <a:gd name="connsiteY6" fmla="*/ 333829 h 4093029"/>
                <a:gd name="connsiteX7" fmla="*/ 4267200 w 8810172"/>
                <a:gd name="connsiteY7" fmla="*/ 1669143 h 4093029"/>
                <a:gd name="connsiteX8" fmla="*/ 6705600 w 8810172"/>
                <a:gd name="connsiteY8" fmla="*/ 2380343 h 4093029"/>
                <a:gd name="connsiteX9" fmla="*/ 7300686 w 8810172"/>
                <a:gd name="connsiteY9" fmla="*/ 1698171 h 4093029"/>
                <a:gd name="connsiteX10" fmla="*/ 8244115 w 8810172"/>
                <a:gd name="connsiteY10" fmla="*/ 1001486 h 4093029"/>
                <a:gd name="connsiteX11" fmla="*/ 8810172 w 8810172"/>
                <a:gd name="connsiteY11" fmla="*/ 638629 h 4093029"/>
                <a:gd name="connsiteX12" fmla="*/ 7315200 w 8810172"/>
                <a:gd name="connsiteY12" fmla="*/ 2728686 h 4093029"/>
                <a:gd name="connsiteX13" fmla="*/ 7286172 w 8810172"/>
                <a:gd name="connsiteY13" fmla="*/ 3381829 h 4093029"/>
                <a:gd name="connsiteX14" fmla="*/ 7605486 w 8810172"/>
                <a:gd name="connsiteY14" fmla="*/ 4093029 h 4093029"/>
                <a:gd name="connsiteX15" fmla="*/ 6981372 w 8810172"/>
                <a:gd name="connsiteY15" fmla="*/ 3744686 h 4093029"/>
                <a:gd name="connsiteX16" fmla="*/ 6691086 w 8810172"/>
                <a:gd name="connsiteY16" fmla="*/ 3077029 h 4093029"/>
                <a:gd name="connsiteX17" fmla="*/ 3367315 w 8810172"/>
                <a:gd name="connsiteY17" fmla="*/ 3410857 h 4093029"/>
                <a:gd name="connsiteX18" fmla="*/ 3976915 w 8810172"/>
                <a:gd name="connsiteY18" fmla="*/ 4093029 h 4093029"/>
                <a:gd name="connsiteX19" fmla="*/ 3018972 w 8810172"/>
                <a:gd name="connsiteY19" fmla="*/ 3730171 h 4093029"/>
                <a:gd name="connsiteX20" fmla="*/ 2728686 w 8810172"/>
                <a:gd name="connsiteY20" fmla="*/ 3410857 h 4093029"/>
                <a:gd name="connsiteX21" fmla="*/ 1509486 w 8810172"/>
                <a:gd name="connsiteY21" fmla="*/ 3410857 h 4093029"/>
                <a:gd name="connsiteX22" fmla="*/ 1828800 w 8810172"/>
                <a:gd name="connsiteY22" fmla="*/ 3062514 h 4093029"/>
                <a:gd name="connsiteX23" fmla="*/ 928915 w 8810172"/>
                <a:gd name="connsiteY23" fmla="*/ 3062514 h 4093029"/>
                <a:gd name="connsiteX24" fmla="*/ 454 w 8810172"/>
                <a:gd name="connsiteY24" fmla="*/ 2718480 h 409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172" h="4093029">
                  <a:moveTo>
                    <a:pt x="0" y="2728686"/>
                  </a:moveTo>
                  <a:lnTo>
                    <a:pt x="1233715" y="2017486"/>
                  </a:lnTo>
                  <a:lnTo>
                    <a:pt x="2743200" y="1712686"/>
                  </a:lnTo>
                  <a:lnTo>
                    <a:pt x="3367315" y="1712686"/>
                  </a:lnTo>
                  <a:lnTo>
                    <a:pt x="4572000" y="319314"/>
                  </a:lnTo>
                  <a:lnTo>
                    <a:pt x="5181600" y="0"/>
                  </a:lnTo>
                  <a:lnTo>
                    <a:pt x="4876800" y="333829"/>
                  </a:lnTo>
                  <a:lnTo>
                    <a:pt x="4267200" y="1669143"/>
                  </a:lnTo>
                  <a:lnTo>
                    <a:pt x="6705600" y="2380343"/>
                  </a:lnTo>
                  <a:lnTo>
                    <a:pt x="7300686" y="1698171"/>
                  </a:lnTo>
                  <a:lnTo>
                    <a:pt x="8244115" y="1001486"/>
                  </a:lnTo>
                  <a:lnTo>
                    <a:pt x="8810172" y="638629"/>
                  </a:lnTo>
                  <a:lnTo>
                    <a:pt x="7315200" y="2728686"/>
                  </a:lnTo>
                  <a:lnTo>
                    <a:pt x="7286172" y="3381829"/>
                  </a:lnTo>
                  <a:lnTo>
                    <a:pt x="7605486" y="4093029"/>
                  </a:lnTo>
                  <a:lnTo>
                    <a:pt x="6981372" y="3744686"/>
                  </a:lnTo>
                  <a:lnTo>
                    <a:pt x="6691086" y="3077029"/>
                  </a:lnTo>
                  <a:lnTo>
                    <a:pt x="3367315" y="3410857"/>
                  </a:lnTo>
                  <a:lnTo>
                    <a:pt x="3976915" y="4093029"/>
                  </a:lnTo>
                  <a:lnTo>
                    <a:pt x="3018972" y="3730171"/>
                  </a:lnTo>
                  <a:lnTo>
                    <a:pt x="2728686" y="3410857"/>
                  </a:lnTo>
                  <a:lnTo>
                    <a:pt x="1509486" y="3410857"/>
                  </a:lnTo>
                  <a:lnTo>
                    <a:pt x="1828800" y="3062514"/>
                  </a:lnTo>
                  <a:lnTo>
                    <a:pt x="928915" y="3062514"/>
                  </a:lnTo>
                  <a:lnTo>
                    <a:pt x="454" y="2718480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Глаз"/>
            <p:cNvSpPr/>
            <p:nvPr/>
          </p:nvSpPr>
          <p:spPr>
            <a:xfrm>
              <a:off x="1776160" y="3036321"/>
              <a:ext cx="135334" cy="13533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-90358"/>
            <a:ext cx="9128383" cy="6941979"/>
            <a:chOff x="0" y="-90358"/>
            <a:chExt cx="9128383" cy="69419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-90358"/>
              <a:ext cx="9128383" cy="6543694"/>
              <a:chOff x="0" y="-90358"/>
              <a:chExt cx="9128383" cy="65436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026153" y="-9035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y</a:t>
                </a:r>
                <a:endParaRPr lang="ru-RU" sz="32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693394" y="334848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x</a:t>
                </a:r>
                <a:endParaRPr lang="ru-RU" sz="3200" dirty="0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0" y="40268"/>
                <a:ext cx="9128383" cy="6413068"/>
                <a:chOff x="0" y="40268"/>
                <a:chExt cx="9128383" cy="6413068"/>
              </a:xfrm>
            </p:grpSpPr>
            <p:cxnSp>
              <p:nvCxnSpPr>
                <p:cNvPr id="7" name="Прямая со стрелкой 6"/>
                <p:cNvCxnSpPr/>
                <p:nvPr/>
              </p:nvCxnSpPr>
              <p:spPr>
                <a:xfrm flipV="1">
                  <a:off x="5479576" y="40268"/>
                  <a:ext cx="0" cy="6413068"/>
                </a:xfrm>
                <a:prstGeom prst="straightConnector1">
                  <a:avLst/>
                </a:prstGeom>
                <a:ln w="381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 стрелкой 7"/>
                <p:cNvCxnSpPr>
                  <a:endCxn id="2" idx="3"/>
                </p:cNvCxnSpPr>
                <p:nvPr/>
              </p:nvCxnSpPr>
              <p:spPr>
                <a:xfrm>
                  <a:off x="0" y="3421059"/>
                  <a:ext cx="9128383" cy="7941"/>
                </a:xfrm>
                <a:prstGeom prst="straightConnector1">
                  <a:avLst/>
                </a:prstGeom>
                <a:ln w="381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5111061" y="3328709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0</a:t>
                  </a:r>
                  <a:endParaRPr lang="ru-RU" sz="32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587465" y="3375378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ru-RU" sz="3200" dirty="0"/>
                </a:p>
              </p:txBody>
            </p: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5407568" y="3088008"/>
                  <a:ext cx="1440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5791374" y="3354611"/>
                  <a:ext cx="0" cy="14401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5432597" y="2774505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ru-RU" sz="3200" dirty="0"/>
                </a:p>
              </p:txBody>
            </p:sp>
          </p:grpSp>
        </p:grpSp>
      </p:grpSp>
      <p:sp>
        <p:nvSpPr>
          <p:cNvPr id="161" name="TextBox A2"/>
          <p:cNvSpPr txBox="1"/>
          <p:nvPr/>
        </p:nvSpPr>
        <p:spPr>
          <a:xfrm>
            <a:off x="611560" y="548680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A(-17;0)</a:t>
            </a:r>
            <a:endParaRPr lang="ru-RU" sz="3200" dirty="0"/>
          </a:p>
        </p:txBody>
      </p:sp>
      <p:sp>
        <p:nvSpPr>
          <p:cNvPr id="158" name="TextBox Z"/>
          <p:cNvSpPr txBox="1"/>
          <p:nvPr/>
        </p:nvSpPr>
        <p:spPr>
          <a:xfrm>
            <a:off x="611560" y="548680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Z(-14;-1)</a:t>
            </a:r>
            <a:endParaRPr lang="ru-RU" sz="3200" dirty="0"/>
          </a:p>
        </p:txBody>
      </p:sp>
      <p:sp>
        <p:nvSpPr>
          <p:cNvPr id="155" name="TextBox Y"/>
          <p:cNvSpPr txBox="1"/>
          <p:nvPr/>
        </p:nvSpPr>
        <p:spPr>
          <a:xfrm>
            <a:off x="611560" y="548680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Y(-11;-1)</a:t>
            </a:r>
            <a:endParaRPr lang="ru-RU" sz="3200" dirty="0"/>
          </a:p>
        </p:txBody>
      </p:sp>
      <p:sp>
        <p:nvSpPr>
          <p:cNvPr id="152" name="TextBox X"/>
          <p:cNvSpPr txBox="1"/>
          <p:nvPr/>
        </p:nvSpPr>
        <p:spPr>
          <a:xfrm>
            <a:off x="611560" y="548680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X(-12;-2)</a:t>
            </a:r>
            <a:endParaRPr lang="ru-RU" sz="3200" dirty="0"/>
          </a:p>
        </p:txBody>
      </p:sp>
      <p:sp>
        <p:nvSpPr>
          <p:cNvPr id="149" name="TextBox W"/>
          <p:cNvSpPr txBox="1"/>
          <p:nvPr/>
        </p:nvSpPr>
        <p:spPr>
          <a:xfrm>
            <a:off x="593888" y="548680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W(-8;-2)</a:t>
            </a:r>
            <a:endParaRPr lang="ru-RU" sz="3200" dirty="0"/>
          </a:p>
        </p:txBody>
      </p:sp>
      <p:sp>
        <p:nvSpPr>
          <p:cNvPr id="146" name="TextBox V"/>
          <p:cNvSpPr txBox="1"/>
          <p:nvPr/>
        </p:nvSpPr>
        <p:spPr>
          <a:xfrm>
            <a:off x="611560" y="548680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V(-7;-3)</a:t>
            </a:r>
            <a:endParaRPr lang="ru-RU" sz="3200" dirty="0"/>
          </a:p>
        </p:txBody>
      </p:sp>
      <p:sp>
        <p:nvSpPr>
          <p:cNvPr id="144" name="TextBox T"/>
          <p:cNvSpPr txBox="1"/>
          <p:nvPr/>
        </p:nvSpPr>
        <p:spPr>
          <a:xfrm>
            <a:off x="611560" y="548680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T(-4;-4)</a:t>
            </a:r>
            <a:endParaRPr lang="ru-RU" sz="3200" dirty="0"/>
          </a:p>
        </p:txBody>
      </p:sp>
      <p:sp>
        <p:nvSpPr>
          <p:cNvPr id="141" name="TextBox S"/>
          <p:cNvSpPr txBox="1"/>
          <p:nvPr/>
        </p:nvSpPr>
        <p:spPr>
          <a:xfrm>
            <a:off x="611560" y="548680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S(-6;-2)</a:t>
            </a:r>
            <a:endParaRPr lang="ru-RU" sz="3200" dirty="0"/>
          </a:p>
        </p:txBody>
      </p:sp>
      <p:sp>
        <p:nvSpPr>
          <p:cNvPr id="135" name="TextBox O"/>
          <p:cNvSpPr txBox="1"/>
          <p:nvPr/>
        </p:nvSpPr>
        <p:spPr>
          <a:xfrm>
            <a:off x="611560" y="54868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O(6;-3)</a:t>
            </a:r>
            <a:endParaRPr lang="ru-RU" sz="3200" dirty="0"/>
          </a:p>
        </p:txBody>
      </p:sp>
      <p:sp>
        <p:nvSpPr>
          <p:cNvPr id="138" name="TextBox R"/>
          <p:cNvSpPr txBox="1"/>
          <p:nvPr/>
        </p:nvSpPr>
        <p:spPr>
          <a:xfrm>
            <a:off x="611560" y="54868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R(5;-1)</a:t>
            </a:r>
            <a:endParaRPr lang="ru-RU" sz="3200" dirty="0"/>
          </a:p>
        </p:txBody>
      </p:sp>
      <p:sp>
        <p:nvSpPr>
          <p:cNvPr id="132" name="TextBox P"/>
          <p:cNvSpPr txBox="1"/>
          <p:nvPr/>
        </p:nvSpPr>
        <p:spPr>
          <a:xfrm>
            <a:off x="611560" y="548680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P(8;-4)</a:t>
            </a:r>
            <a:endParaRPr lang="ru-RU" sz="3200" dirty="0"/>
          </a:p>
        </p:txBody>
      </p:sp>
      <p:sp>
        <p:nvSpPr>
          <p:cNvPr id="128" name="TextBox U"/>
          <p:cNvSpPr txBox="1"/>
          <p:nvPr/>
        </p:nvSpPr>
        <p:spPr>
          <a:xfrm>
            <a:off x="616748" y="54868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U(7;-2)</a:t>
            </a:r>
            <a:endParaRPr lang="ru-RU" sz="3200" dirty="0"/>
          </a:p>
        </p:txBody>
      </p:sp>
      <p:sp>
        <p:nvSpPr>
          <p:cNvPr id="125" name="TextBox Q"/>
          <p:cNvSpPr txBox="1"/>
          <p:nvPr/>
        </p:nvSpPr>
        <p:spPr>
          <a:xfrm>
            <a:off x="611560" y="548680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Q(7;0)</a:t>
            </a:r>
            <a:endParaRPr lang="ru-RU" sz="3200" dirty="0"/>
          </a:p>
        </p:txBody>
      </p:sp>
      <p:sp>
        <p:nvSpPr>
          <p:cNvPr id="122" name="TextBox N"/>
          <p:cNvSpPr txBox="1"/>
          <p:nvPr/>
        </p:nvSpPr>
        <p:spPr>
          <a:xfrm>
            <a:off x="660376" y="544024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N(12;6)</a:t>
            </a:r>
            <a:endParaRPr lang="ru-RU" sz="3200" dirty="0"/>
          </a:p>
        </p:txBody>
      </p:sp>
      <p:sp>
        <p:nvSpPr>
          <p:cNvPr id="66" name="TextBox M"/>
          <p:cNvSpPr txBox="1"/>
          <p:nvPr/>
        </p:nvSpPr>
        <p:spPr>
          <a:xfrm>
            <a:off x="660376" y="544024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M(10;5)</a:t>
            </a:r>
            <a:endParaRPr lang="ru-RU" sz="3200" dirty="0"/>
          </a:p>
        </p:txBody>
      </p:sp>
      <p:sp>
        <p:nvSpPr>
          <p:cNvPr id="105" name="TextBox L"/>
          <p:cNvSpPr txBox="1"/>
          <p:nvPr/>
        </p:nvSpPr>
        <p:spPr>
          <a:xfrm>
            <a:off x="539552" y="548680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L(7;3)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1" name="TextBox K"/>
          <p:cNvSpPr txBox="1"/>
          <p:nvPr/>
        </p:nvSpPr>
        <p:spPr>
          <a:xfrm>
            <a:off x="593339" y="53996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K(5;1)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7" name="TextBox H"/>
          <p:cNvSpPr txBox="1"/>
          <p:nvPr/>
        </p:nvSpPr>
        <p:spPr>
          <a:xfrm>
            <a:off x="611560" y="548680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H(-3;3)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1" name="TextBox G"/>
          <p:cNvSpPr txBox="1"/>
          <p:nvPr/>
        </p:nvSpPr>
        <p:spPr>
          <a:xfrm>
            <a:off x="611560" y="54868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G(-1;7)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6" name="TextBox F"/>
          <p:cNvSpPr txBox="1"/>
          <p:nvPr/>
        </p:nvSpPr>
        <p:spPr>
          <a:xfrm>
            <a:off x="615557" y="548680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F(0;8)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2" name="TextBox E"/>
          <p:cNvSpPr txBox="1"/>
          <p:nvPr/>
        </p:nvSpPr>
        <p:spPr>
          <a:xfrm>
            <a:off x="611560" y="539969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E(-2;7)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0" name="TextBox D"/>
          <p:cNvSpPr txBox="1"/>
          <p:nvPr/>
        </p:nvSpPr>
        <p:spPr>
          <a:xfrm>
            <a:off x="611560" y="535063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D(-6;3)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3" name="TextBox C"/>
          <p:cNvSpPr txBox="1"/>
          <p:nvPr/>
        </p:nvSpPr>
        <p:spPr>
          <a:xfrm>
            <a:off x="641326" y="544024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rebuchet MS"/>
              </a:rPr>
              <a:t>C(-8;3)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TextBox B"/>
          <p:cNvSpPr txBox="1"/>
          <p:nvPr/>
        </p:nvSpPr>
        <p:spPr>
          <a:xfrm>
            <a:off x="714016" y="551567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B(-13;2)</a:t>
            </a:r>
            <a:endParaRPr lang="ru-RU" sz="3200" dirty="0"/>
          </a:p>
        </p:txBody>
      </p:sp>
      <p:sp>
        <p:nvSpPr>
          <p:cNvPr id="17" name="TextBox A"/>
          <p:cNvSpPr txBox="1"/>
          <p:nvPr/>
        </p:nvSpPr>
        <p:spPr>
          <a:xfrm>
            <a:off x="539552" y="544024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A(-17;0)</a:t>
            </a:r>
            <a:endParaRPr lang="ru-RU" sz="3200" dirty="0"/>
          </a:p>
        </p:txBody>
      </p:sp>
      <p:sp>
        <p:nvSpPr>
          <p:cNvPr id="37" name="Полилиния ZA"/>
          <p:cNvSpPr/>
          <p:nvPr/>
        </p:nvSpPr>
        <p:spPr>
          <a:xfrm>
            <a:off x="320993" y="3429000"/>
            <a:ext cx="913447" cy="365760"/>
          </a:xfrm>
          <a:custGeom>
            <a:avLst/>
            <a:gdLst>
              <a:gd name="connsiteX0" fmla="*/ 0 w 937260"/>
              <a:gd name="connsiteY0" fmla="*/ 0 h 365760"/>
              <a:gd name="connsiteX1" fmla="*/ 480060 w 937260"/>
              <a:gd name="connsiteY1" fmla="*/ 182880 h 365760"/>
              <a:gd name="connsiteX2" fmla="*/ 937260 w 937260"/>
              <a:gd name="connsiteY2" fmla="*/ 365760 h 365760"/>
              <a:gd name="connsiteX0" fmla="*/ 0 w 937260"/>
              <a:gd name="connsiteY0" fmla="*/ 0 h 365760"/>
              <a:gd name="connsiteX1" fmla="*/ 937260 w 937260"/>
              <a:gd name="connsiteY1" fmla="*/ 365760 h 365760"/>
              <a:gd name="connsiteX0" fmla="*/ 0 w 913447"/>
              <a:gd name="connsiteY0" fmla="*/ 0 h 365760"/>
              <a:gd name="connsiteX1" fmla="*/ 913447 w 913447"/>
              <a:gd name="connsiteY1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3447" h="365760">
                <a:moveTo>
                  <a:pt x="0" y="0"/>
                </a:moveTo>
                <a:lnTo>
                  <a:pt x="913447" y="36576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YZ"/>
          <p:cNvSpPr/>
          <p:nvPr/>
        </p:nvSpPr>
        <p:spPr>
          <a:xfrm>
            <a:off x="1219220" y="3786189"/>
            <a:ext cx="928665" cy="4763"/>
          </a:xfrm>
          <a:custGeom>
            <a:avLst/>
            <a:gdLst>
              <a:gd name="connsiteX0" fmla="*/ 0 w 914400"/>
              <a:gd name="connsiteY0" fmla="*/ 0 h 9525"/>
              <a:gd name="connsiteX1" fmla="*/ 600075 w 914400"/>
              <a:gd name="connsiteY1" fmla="*/ 9525 h 9525"/>
              <a:gd name="connsiteX2" fmla="*/ 914400 w 914400"/>
              <a:gd name="connsiteY2" fmla="*/ 9525 h 952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156"/>
              <a:gd name="connsiteY0" fmla="*/ 5001 h 5001"/>
              <a:gd name="connsiteX1" fmla="*/ 10156 w 10156"/>
              <a:gd name="connsiteY1" fmla="*/ 0 h 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6" h="5001">
                <a:moveTo>
                  <a:pt x="0" y="5001"/>
                </a:moveTo>
                <a:lnTo>
                  <a:pt x="10156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XY"/>
          <p:cNvSpPr/>
          <p:nvPr/>
        </p:nvSpPr>
        <p:spPr>
          <a:xfrm>
            <a:off x="1847850" y="3771900"/>
            <a:ext cx="285750" cy="352425"/>
          </a:xfrm>
          <a:custGeom>
            <a:avLst/>
            <a:gdLst>
              <a:gd name="connsiteX0" fmla="*/ 285750 w 285750"/>
              <a:gd name="connsiteY0" fmla="*/ 0 h 352425"/>
              <a:gd name="connsiteX1" fmla="*/ 104775 w 285750"/>
              <a:gd name="connsiteY1" fmla="*/ 209550 h 352425"/>
              <a:gd name="connsiteX2" fmla="*/ 0 w 285750"/>
              <a:gd name="connsiteY2" fmla="*/ 352425 h 352425"/>
              <a:gd name="connsiteX0" fmla="*/ 285750 w 285750"/>
              <a:gd name="connsiteY0" fmla="*/ 0 h 352425"/>
              <a:gd name="connsiteX1" fmla="*/ 0 w 285750"/>
              <a:gd name="connsiteY1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352425">
                <a:moveTo>
                  <a:pt x="285750" y="0"/>
                </a:moveTo>
                <a:lnTo>
                  <a:pt x="0" y="352425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WX"/>
          <p:cNvSpPr/>
          <p:nvPr/>
        </p:nvSpPr>
        <p:spPr>
          <a:xfrm>
            <a:off x="1847850" y="4114800"/>
            <a:ext cx="1209675" cy="0"/>
          </a:xfrm>
          <a:custGeom>
            <a:avLst/>
            <a:gdLst>
              <a:gd name="connsiteX0" fmla="*/ 0 w 1209675"/>
              <a:gd name="connsiteY0" fmla="*/ 0 h 0"/>
              <a:gd name="connsiteX1" fmla="*/ 619125 w 1209675"/>
              <a:gd name="connsiteY1" fmla="*/ 0 h 0"/>
              <a:gd name="connsiteX2" fmla="*/ 1209675 w 1209675"/>
              <a:gd name="connsiteY2" fmla="*/ 0 h 0"/>
              <a:gd name="connsiteX0" fmla="*/ 0 w 10000"/>
              <a:gd name="connsiteY0" fmla="*/ 0 h 0"/>
              <a:gd name="connsiteX1" fmla="*/ 10000 w 1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>
                <a:moveTo>
                  <a:pt x="0" y="0"/>
                </a:moveTo>
                <a:lnTo>
                  <a:pt x="1000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VW"/>
          <p:cNvSpPr/>
          <p:nvPr/>
        </p:nvSpPr>
        <p:spPr>
          <a:xfrm>
            <a:off x="3033712" y="4105275"/>
            <a:ext cx="338137" cy="342900"/>
          </a:xfrm>
          <a:custGeom>
            <a:avLst/>
            <a:gdLst>
              <a:gd name="connsiteX0" fmla="*/ 0 w 323850"/>
              <a:gd name="connsiteY0" fmla="*/ 0 h 323850"/>
              <a:gd name="connsiteX1" fmla="*/ 152400 w 323850"/>
              <a:gd name="connsiteY1" fmla="*/ 152400 h 323850"/>
              <a:gd name="connsiteX2" fmla="*/ 323850 w 323850"/>
              <a:gd name="connsiteY2" fmla="*/ 323850 h 323850"/>
              <a:gd name="connsiteX0" fmla="*/ 0 w 323850"/>
              <a:gd name="connsiteY0" fmla="*/ 0 h 323850"/>
              <a:gd name="connsiteX1" fmla="*/ 323850 w 323850"/>
              <a:gd name="connsiteY1" fmla="*/ 323850 h 323850"/>
              <a:gd name="connsiteX0" fmla="*/ 0 w 338137"/>
              <a:gd name="connsiteY0" fmla="*/ 0 h 342900"/>
              <a:gd name="connsiteX1" fmla="*/ 338137 w 338137"/>
              <a:gd name="connsiteY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137" h="342900">
                <a:moveTo>
                  <a:pt x="0" y="0"/>
                </a:moveTo>
                <a:lnTo>
                  <a:pt x="338137" y="34290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TV"/>
          <p:cNvSpPr/>
          <p:nvPr/>
        </p:nvSpPr>
        <p:spPr>
          <a:xfrm>
            <a:off x="3371850" y="4448175"/>
            <a:ext cx="914400" cy="352425"/>
          </a:xfrm>
          <a:custGeom>
            <a:avLst/>
            <a:gdLst>
              <a:gd name="connsiteX0" fmla="*/ 914400 w 914400"/>
              <a:gd name="connsiteY0" fmla="*/ 352425 h 352425"/>
              <a:gd name="connsiteX1" fmla="*/ 409575 w 914400"/>
              <a:gd name="connsiteY1" fmla="*/ 180975 h 352425"/>
              <a:gd name="connsiteX2" fmla="*/ 0 w 914400"/>
              <a:gd name="connsiteY2" fmla="*/ 0 h 352425"/>
              <a:gd name="connsiteX0" fmla="*/ 914400 w 914400"/>
              <a:gd name="connsiteY0" fmla="*/ 352425 h 352425"/>
              <a:gd name="connsiteX1" fmla="*/ 0 w 914400"/>
              <a:gd name="connsiteY1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352425">
                <a:moveTo>
                  <a:pt x="914400" y="352425"/>
                </a:moveTo>
                <a:lnTo>
                  <a:pt x="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ST"/>
          <p:cNvSpPr/>
          <p:nvPr/>
        </p:nvSpPr>
        <p:spPr>
          <a:xfrm>
            <a:off x="3667126" y="4114800"/>
            <a:ext cx="600075" cy="685800"/>
          </a:xfrm>
          <a:custGeom>
            <a:avLst/>
            <a:gdLst>
              <a:gd name="connsiteX0" fmla="*/ 600075 w 600075"/>
              <a:gd name="connsiteY0" fmla="*/ 666750 h 666750"/>
              <a:gd name="connsiteX1" fmla="*/ 228600 w 600075"/>
              <a:gd name="connsiteY1" fmla="*/ 266700 h 666750"/>
              <a:gd name="connsiteX2" fmla="*/ 0 w 600075"/>
              <a:gd name="connsiteY2" fmla="*/ 0 h 666750"/>
              <a:gd name="connsiteX0" fmla="*/ 600075 w 600075"/>
              <a:gd name="connsiteY0" fmla="*/ 666750 h 666750"/>
              <a:gd name="connsiteX1" fmla="*/ 0 w 600075"/>
              <a:gd name="connsiteY1" fmla="*/ 0 h 666750"/>
              <a:gd name="connsiteX0" fmla="*/ 609600 w 609600"/>
              <a:gd name="connsiteY0" fmla="*/ 685800 h 685800"/>
              <a:gd name="connsiteX1" fmla="*/ 0 w 609600"/>
              <a:gd name="connsiteY1" fmla="*/ 0 h 685800"/>
              <a:gd name="connsiteX0" fmla="*/ 600075 w 600075"/>
              <a:gd name="connsiteY0" fmla="*/ 685800 h 685800"/>
              <a:gd name="connsiteX1" fmla="*/ 0 w 600075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685800">
                <a:moveTo>
                  <a:pt x="600075" y="685800"/>
                </a:moveTo>
                <a:lnTo>
                  <a:pt x="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RS"/>
          <p:cNvSpPr/>
          <p:nvPr/>
        </p:nvSpPr>
        <p:spPr>
          <a:xfrm>
            <a:off x="3652838" y="3771901"/>
            <a:ext cx="3348037" cy="342900"/>
          </a:xfrm>
          <a:custGeom>
            <a:avLst/>
            <a:gdLst>
              <a:gd name="connsiteX0" fmla="*/ 0 w 3305175"/>
              <a:gd name="connsiteY0" fmla="*/ 333375 h 333375"/>
              <a:gd name="connsiteX1" fmla="*/ 1619250 w 3305175"/>
              <a:gd name="connsiteY1" fmla="*/ 228600 h 333375"/>
              <a:gd name="connsiteX2" fmla="*/ 3305175 w 3305175"/>
              <a:gd name="connsiteY2" fmla="*/ 0 h 333375"/>
              <a:gd name="connsiteX0" fmla="*/ 0 w 3305175"/>
              <a:gd name="connsiteY0" fmla="*/ 333375 h 333375"/>
              <a:gd name="connsiteX1" fmla="*/ 3305175 w 3305175"/>
              <a:gd name="connsiteY1" fmla="*/ 0 h 333375"/>
              <a:gd name="connsiteX0" fmla="*/ 0 w 3348037"/>
              <a:gd name="connsiteY0" fmla="*/ 342900 h 342900"/>
              <a:gd name="connsiteX1" fmla="*/ 3348037 w 3348037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8037" h="342900">
                <a:moveTo>
                  <a:pt x="0" y="342900"/>
                </a:moveTo>
                <a:lnTo>
                  <a:pt x="3348037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OR"/>
          <p:cNvSpPr/>
          <p:nvPr/>
        </p:nvSpPr>
        <p:spPr>
          <a:xfrm>
            <a:off x="7010401" y="3762375"/>
            <a:ext cx="300038" cy="702469"/>
          </a:xfrm>
          <a:custGeom>
            <a:avLst/>
            <a:gdLst>
              <a:gd name="connsiteX0" fmla="*/ 0 w 590550"/>
              <a:gd name="connsiteY0" fmla="*/ 0 h 695325"/>
              <a:gd name="connsiteX1" fmla="*/ 323850 w 590550"/>
              <a:gd name="connsiteY1" fmla="*/ 371475 h 695325"/>
              <a:gd name="connsiteX2" fmla="*/ 590550 w 590550"/>
              <a:gd name="connsiteY2" fmla="*/ 695325 h 695325"/>
              <a:gd name="connsiteX0" fmla="*/ 0 w 590550"/>
              <a:gd name="connsiteY0" fmla="*/ 0 h 695325"/>
              <a:gd name="connsiteX1" fmla="*/ 590550 w 590550"/>
              <a:gd name="connsiteY1" fmla="*/ 695325 h 695325"/>
              <a:gd name="connsiteX0" fmla="*/ 0 w 285750"/>
              <a:gd name="connsiteY0" fmla="*/ 0 h 676275"/>
              <a:gd name="connsiteX1" fmla="*/ 285750 w 285750"/>
              <a:gd name="connsiteY1" fmla="*/ 676275 h 676275"/>
              <a:gd name="connsiteX0" fmla="*/ 0 w 295275"/>
              <a:gd name="connsiteY0" fmla="*/ 0 h 676275"/>
              <a:gd name="connsiteX1" fmla="*/ 295275 w 295275"/>
              <a:gd name="connsiteY1" fmla="*/ 676275 h 676275"/>
              <a:gd name="connsiteX0" fmla="*/ 0 w 300038"/>
              <a:gd name="connsiteY0" fmla="*/ 0 h 702469"/>
              <a:gd name="connsiteX1" fmla="*/ 300038 w 300038"/>
              <a:gd name="connsiteY1" fmla="*/ 702469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8" h="702469">
                <a:moveTo>
                  <a:pt x="0" y="0"/>
                </a:moveTo>
                <a:lnTo>
                  <a:pt x="300038" y="702469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PO"/>
          <p:cNvSpPr/>
          <p:nvPr/>
        </p:nvSpPr>
        <p:spPr>
          <a:xfrm>
            <a:off x="7303297" y="4462463"/>
            <a:ext cx="614363" cy="330994"/>
          </a:xfrm>
          <a:custGeom>
            <a:avLst/>
            <a:gdLst>
              <a:gd name="connsiteX0" fmla="*/ 0 w 581025"/>
              <a:gd name="connsiteY0" fmla="*/ 0 h 323850"/>
              <a:gd name="connsiteX1" fmla="*/ 333375 w 581025"/>
              <a:gd name="connsiteY1" fmla="*/ 180975 h 323850"/>
              <a:gd name="connsiteX2" fmla="*/ 581025 w 581025"/>
              <a:gd name="connsiteY2" fmla="*/ 323850 h 323850"/>
              <a:gd name="connsiteX0" fmla="*/ 0 w 581025"/>
              <a:gd name="connsiteY0" fmla="*/ 0 h 323850"/>
              <a:gd name="connsiteX1" fmla="*/ 581025 w 581025"/>
              <a:gd name="connsiteY1" fmla="*/ 323850 h 323850"/>
              <a:gd name="connsiteX0" fmla="*/ 0 w 614363"/>
              <a:gd name="connsiteY0" fmla="*/ 0 h 330994"/>
              <a:gd name="connsiteX1" fmla="*/ 614363 w 614363"/>
              <a:gd name="connsiteY1" fmla="*/ 330994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363" h="330994">
                <a:moveTo>
                  <a:pt x="0" y="0"/>
                </a:moveTo>
                <a:lnTo>
                  <a:pt x="614363" y="330994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UP"/>
          <p:cNvSpPr/>
          <p:nvPr/>
        </p:nvSpPr>
        <p:spPr>
          <a:xfrm>
            <a:off x="7610475" y="4105274"/>
            <a:ext cx="314325" cy="695325"/>
          </a:xfrm>
          <a:custGeom>
            <a:avLst/>
            <a:gdLst>
              <a:gd name="connsiteX0" fmla="*/ 0 w 314325"/>
              <a:gd name="connsiteY0" fmla="*/ 0 h 685800"/>
              <a:gd name="connsiteX1" fmla="*/ 142875 w 314325"/>
              <a:gd name="connsiteY1" fmla="*/ 400050 h 685800"/>
              <a:gd name="connsiteX2" fmla="*/ 314325 w 314325"/>
              <a:gd name="connsiteY2" fmla="*/ 685800 h 685800"/>
              <a:gd name="connsiteX0" fmla="*/ 0 w 314325"/>
              <a:gd name="connsiteY0" fmla="*/ 0 h 685800"/>
              <a:gd name="connsiteX1" fmla="*/ 314325 w 314325"/>
              <a:gd name="connsiteY1" fmla="*/ 685800 h 685800"/>
              <a:gd name="connsiteX0" fmla="*/ 0 w 314325"/>
              <a:gd name="connsiteY0" fmla="*/ 0 h 695325"/>
              <a:gd name="connsiteX1" fmla="*/ 314325 w 314325"/>
              <a:gd name="connsiteY1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325" h="695325">
                <a:moveTo>
                  <a:pt x="0" y="0"/>
                </a:moveTo>
                <a:lnTo>
                  <a:pt x="314325" y="695325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QU"/>
          <p:cNvSpPr/>
          <p:nvPr/>
        </p:nvSpPr>
        <p:spPr>
          <a:xfrm>
            <a:off x="7600949" y="3424237"/>
            <a:ext cx="9525" cy="685800"/>
          </a:xfrm>
          <a:custGeom>
            <a:avLst/>
            <a:gdLst>
              <a:gd name="connsiteX0" fmla="*/ 0 w 19050"/>
              <a:gd name="connsiteY0" fmla="*/ 0 h 685800"/>
              <a:gd name="connsiteX1" fmla="*/ 19050 w 19050"/>
              <a:gd name="connsiteY1" fmla="*/ 361950 h 685800"/>
              <a:gd name="connsiteX2" fmla="*/ 9525 w 19050"/>
              <a:gd name="connsiteY2" fmla="*/ 685800 h 685800"/>
              <a:gd name="connsiteX0" fmla="*/ 19050 w 28575"/>
              <a:gd name="connsiteY0" fmla="*/ 0 h 685800"/>
              <a:gd name="connsiteX1" fmla="*/ 0 w 28575"/>
              <a:gd name="connsiteY1" fmla="*/ 352425 h 685800"/>
              <a:gd name="connsiteX2" fmla="*/ 28575 w 28575"/>
              <a:gd name="connsiteY2" fmla="*/ 685800 h 685800"/>
              <a:gd name="connsiteX0" fmla="*/ 0 w 19050"/>
              <a:gd name="connsiteY0" fmla="*/ 0 h 685800"/>
              <a:gd name="connsiteX1" fmla="*/ 19050 w 19050"/>
              <a:gd name="connsiteY1" fmla="*/ 371475 h 685800"/>
              <a:gd name="connsiteX2" fmla="*/ 9525 w 19050"/>
              <a:gd name="connsiteY2" fmla="*/ 685800 h 685800"/>
              <a:gd name="connsiteX0" fmla="*/ 0 w 9525"/>
              <a:gd name="connsiteY0" fmla="*/ 0 h 685800"/>
              <a:gd name="connsiteX1" fmla="*/ 9525 w 9525"/>
              <a:gd name="connsiteY1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685800">
                <a:moveTo>
                  <a:pt x="0" y="0"/>
                </a:moveTo>
                <a:lnTo>
                  <a:pt x="9525" y="68580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NQ"/>
          <p:cNvSpPr/>
          <p:nvPr/>
        </p:nvSpPr>
        <p:spPr>
          <a:xfrm>
            <a:off x="7595120" y="1387366"/>
            <a:ext cx="1501583" cy="2047135"/>
          </a:xfrm>
          <a:custGeom>
            <a:avLst/>
            <a:gdLst>
              <a:gd name="connsiteX0" fmla="*/ 1513489 w 1513489"/>
              <a:gd name="connsiteY0" fmla="*/ 0 h 2049517"/>
              <a:gd name="connsiteX1" fmla="*/ 693683 w 1513489"/>
              <a:gd name="connsiteY1" fmla="*/ 1056289 h 2049517"/>
              <a:gd name="connsiteX2" fmla="*/ 0 w 1513489"/>
              <a:gd name="connsiteY2" fmla="*/ 2049517 h 2049517"/>
              <a:gd name="connsiteX0" fmla="*/ 1513489 w 1513489"/>
              <a:gd name="connsiteY0" fmla="*/ 0 h 2049517"/>
              <a:gd name="connsiteX1" fmla="*/ 0 w 1513489"/>
              <a:gd name="connsiteY1" fmla="*/ 2049517 h 2049517"/>
              <a:gd name="connsiteX0" fmla="*/ 1494439 w 1494439"/>
              <a:gd name="connsiteY0" fmla="*/ 0 h 2042373"/>
              <a:gd name="connsiteX1" fmla="*/ 0 w 1494439"/>
              <a:gd name="connsiteY1" fmla="*/ 2042373 h 2042373"/>
              <a:gd name="connsiteX0" fmla="*/ 1501583 w 1501583"/>
              <a:gd name="connsiteY0" fmla="*/ 0 h 2047135"/>
              <a:gd name="connsiteX1" fmla="*/ 0 w 1501583"/>
              <a:gd name="connsiteY1" fmla="*/ 2047135 h 20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583" h="2047135">
                <a:moveTo>
                  <a:pt x="1501583" y="0"/>
                </a:moveTo>
                <a:lnTo>
                  <a:pt x="0" y="2047135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MN"/>
          <p:cNvSpPr/>
          <p:nvPr/>
        </p:nvSpPr>
        <p:spPr>
          <a:xfrm>
            <a:off x="8529639" y="1371600"/>
            <a:ext cx="604837" cy="342900"/>
          </a:xfrm>
          <a:custGeom>
            <a:avLst/>
            <a:gdLst>
              <a:gd name="connsiteX0" fmla="*/ 0 w 561975"/>
              <a:gd name="connsiteY0" fmla="*/ 333375 h 333375"/>
              <a:gd name="connsiteX1" fmla="*/ 342900 w 561975"/>
              <a:gd name="connsiteY1" fmla="*/ 161925 h 333375"/>
              <a:gd name="connsiteX2" fmla="*/ 561975 w 561975"/>
              <a:gd name="connsiteY2" fmla="*/ 0 h 333375"/>
              <a:gd name="connsiteX0" fmla="*/ 0 w 561975"/>
              <a:gd name="connsiteY0" fmla="*/ 333375 h 333375"/>
              <a:gd name="connsiteX1" fmla="*/ 561975 w 561975"/>
              <a:gd name="connsiteY1" fmla="*/ 0 h 333375"/>
              <a:gd name="connsiteX0" fmla="*/ 0 w 571500"/>
              <a:gd name="connsiteY0" fmla="*/ 314325 h 314325"/>
              <a:gd name="connsiteX1" fmla="*/ 571500 w 571500"/>
              <a:gd name="connsiteY1" fmla="*/ 0 h 314325"/>
              <a:gd name="connsiteX0" fmla="*/ 0 w 604837"/>
              <a:gd name="connsiteY0" fmla="*/ 342900 h 342900"/>
              <a:gd name="connsiteX1" fmla="*/ 604837 w 604837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837" h="342900">
                <a:moveTo>
                  <a:pt x="0" y="342900"/>
                </a:moveTo>
                <a:lnTo>
                  <a:pt x="604837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LM"/>
          <p:cNvSpPr/>
          <p:nvPr/>
        </p:nvSpPr>
        <p:spPr>
          <a:xfrm>
            <a:off x="7615239" y="1714500"/>
            <a:ext cx="914400" cy="683418"/>
          </a:xfrm>
          <a:custGeom>
            <a:avLst/>
            <a:gdLst>
              <a:gd name="connsiteX0" fmla="*/ 0 w 885825"/>
              <a:gd name="connsiteY0" fmla="*/ 685800 h 685800"/>
              <a:gd name="connsiteX1" fmla="*/ 600075 w 885825"/>
              <a:gd name="connsiteY1" fmla="*/ 228600 h 685800"/>
              <a:gd name="connsiteX2" fmla="*/ 885825 w 885825"/>
              <a:gd name="connsiteY2" fmla="*/ 0 h 685800"/>
              <a:gd name="connsiteX0" fmla="*/ 0 w 900112"/>
              <a:gd name="connsiteY0" fmla="*/ 673894 h 673894"/>
              <a:gd name="connsiteX1" fmla="*/ 614362 w 900112"/>
              <a:gd name="connsiteY1" fmla="*/ 228600 h 673894"/>
              <a:gd name="connsiteX2" fmla="*/ 900112 w 900112"/>
              <a:gd name="connsiteY2" fmla="*/ 0 h 673894"/>
              <a:gd name="connsiteX0" fmla="*/ 0 w 900112"/>
              <a:gd name="connsiteY0" fmla="*/ 673894 h 673894"/>
              <a:gd name="connsiteX1" fmla="*/ 900112 w 900112"/>
              <a:gd name="connsiteY1" fmla="*/ 0 h 673894"/>
              <a:gd name="connsiteX0" fmla="*/ 0 w 909637"/>
              <a:gd name="connsiteY0" fmla="*/ 681037 h 681037"/>
              <a:gd name="connsiteX1" fmla="*/ 909637 w 909637"/>
              <a:gd name="connsiteY1" fmla="*/ 0 h 681037"/>
              <a:gd name="connsiteX0" fmla="*/ 0 w 914400"/>
              <a:gd name="connsiteY0" fmla="*/ 683418 h 683418"/>
              <a:gd name="connsiteX1" fmla="*/ 914400 w 914400"/>
              <a:gd name="connsiteY1" fmla="*/ 0 h 6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683418">
                <a:moveTo>
                  <a:pt x="0" y="683418"/>
                </a:moveTo>
                <a:lnTo>
                  <a:pt x="91440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KL"/>
          <p:cNvSpPr/>
          <p:nvPr/>
        </p:nvSpPr>
        <p:spPr>
          <a:xfrm>
            <a:off x="6990364" y="2391596"/>
            <a:ext cx="630620" cy="709448"/>
          </a:xfrm>
          <a:custGeom>
            <a:avLst/>
            <a:gdLst>
              <a:gd name="connsiteX0" fmla="*/ 0 w 630620"/>
              <a:gd name="connsiteY0" fmla="*/ 709448 h 709448"/>
              <a:gd name="connsiteX1" fmla="*/ 331076 w 630620"/>
              <a:gd name="connsiteY1" fmla="*/ 331075 h 709448"/>
              <a:gd name="connsiteX2" fmla="*/ 630620 w 630620"/>
              <a:gd name="connsiteY2" fmla="*/ 0 h 709448"/>
              <a:gd name="connsiteX0" fmla="*/ 0 w 630620"/>
              <a:gd name="connsiteY0" fmla="*/ 709448 h 709448"/>
              <a:gd name="connsiteX1" fmla="*/ 630620 w 630620"/>
              <a:gd name="connsiteY1" fmla="*/ 0 h 7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620" h="709448">
                <a:moveTo>
                  <a:pt x="0" y="709448"/>
                </a:moveTo>
                <a:lnTo>
                  <a:pt x="630620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HK"/>
          <p:cNvSpPr/>
          <p:nvPr/>
        </p:nvSpPr>
        <p:spPr>
          <a:xfrm>
            <a:off x="4574381" y="2402681"/>
            <a:ext cx="2428875" cy="700088"/>
          </a:xfrm>
          <a:custGeom>
            <a:avLst/>
            <a:gdLst>
              <a:gd name="connsiteX0" fmla="*/ 0 w 2409825"/>
              <a:gd name="connsiteY0" fmla="*/ 0 h 676275"/>
              <a:gd name="connsiteX1" fmla="*/ 1209675 w 2409825"/>
              <a:gd name="connsiteY1" fmla="*/ 333375 h 676275"/>
              <a:gd name="connsiteX2" fmla="*/ 2409825 w 2409825"/>
              <a:gd name="connsiteY2" fmla="*/ 676275 h 676275"/>
              <a:gd name="connsiteX0" fmla="*/ 0 w 2421731"/>
              <a:gd name="connsiteY0" fmla="*/ 0 h 683419"/>
              <a:gd name="connsiteX1" fmla="*/ 1209675 w 2421731"/>
              <a:gd name="connsiteY1" fmla="*/ 333375 h 683419"/>
              <a:gd name="connsiteX2" fmla="*/ 2421731 w 2421731"/>
              <a:gd name="connsiteY2" fmla="*/ 683419 h 683419"/>
              <a:gd name="connsiteX0" fmla="*/ 0 w 2428875"/>
              <a:gd name="connsiteY0" fmla="*/ 0 h 700088"/>
              <a:gd name="connsiteX1" fmla="*/ 1216819 w 2428875"/>
              <a:gd name="connsiteY1" fmla="*/ 350044 h 700088"/>
              <a:gd name="connsiteX2" fmla="*/ 2428875 w 2428875"/>
              <a:gd name="connsiteY2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700088">
                <a:moveTo>
                  <a:pt x="0" y="0"/>
                </a:moveTo>
                <a:lnTo>
                  <a:pt x="1216819" y="350044"/>
                </a:lnTo>
                <a:lnTo>
                  <a:pt x="2428875" y="700088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GH"/>
          <p:cNvSpPr/>
          <p:nvPr/>
        </p:nvSpPr>
        <p:spPr>
          <a:xfrm>
            <a:off x="4562477" y="1035845"/>
            <a:ext cx="616743" cy="1381123"/>
          </a:xfrm>
          <a:custGeom>
            <a:avLst/>
            <a:gdLst>
              <a:gd name="connsiteX0" fmla="*/ 600075 w 600075"/>
              <a:gd name="connsiteY0" fmla="*/ 0 h 1343025"/>
              <a:gd name="connsiteX1" fmla="*/ 295275 w 600075"/>
              <a:gd name="connsiteY1" fmla="*/ 685800 h 1343025"/>
              <a:gd name="connsiteX2" fmla="*/ 0 w 600075"/>
              <a:gd name="connsiteY2" fmla="*/ 1343025 h 1343025"/>
              <a:gd name="connsiteX0" fmla="*/ 600075 w 600075"/>
              <a:gd name="connsiteY0" fmla="*/ 0 h 1343025"/>
              <a:gd name="connsiteX1" fmla="*/ 0 w 600075"/>
              <a:gd name="connsiteY1" fmla="*/ 1343025 h 1343025"/>
              <a:gd name="connsiteX0" fmla="*/ 604837 w 604837"/>
              <a:gd name="connsiteY0" fmla="*/ 0 h 1378743"/>
              <a:gd name="connsiteX1" fmla="*/ 0 w 604837"/>
              <a:gd name="connsiteY1" fmla="*/ 1378743 h 1378743"/>
              <a:gd name="connsiteX0" fmla="*/ 619124 w 619124"/>
              <a:gd name="connsiteY0" fmla="*/ 0 h 1381124"/>
              <a:gd name="connsiteX1" fmla="*/ 0 w 619124"/>
              <a:gd name="connsiteY1" fmla="*/ 1381124 h 1381124"/>
              <a:gd name="connsiteX0" fmla="*/ 607218 w 607218"/>
              <a:gd name="connsiteY0" fmla="*/ 0 h 1385886"/>
              <a:gd name="connsiteX1" fmla="*/ 0 w 607218"/>
              <a:gd name="connsiteY1" fmla="*/ 1385886 h 1385886"/>
              <a:gd name="connsiteX0" fmla="*/ 616743 w 616743"/>
              <a:gd name="connsiteY0" fmla="*/ 0 h 1381123"/>
              <a:gd name="connsiteX1" fmla="*/ 0 w 616743"/>
              <a:gd name="connsiteY1" fmla="*/ 1381123 h 13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6743" h="1381123">
                <a:moveTo>
                  <a:pt x="616743" y="0"/>
                </a:moveTo>
                <a:lnTo>
                  <a:pt x="0" y="1381123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 FG"/>
          <p:cNvSpPr/>
          <p:nvPr/>
        </p:nvSpPr>
        <p:spPr>
          <a:xfrm>
            <a:off x="5176837" y="709614"/>
            <a:ext cx="295275" cy="328612"/>
          </a:xfrm>
          <a:custGeom>
            <a:avLst/>
            <a:gdLst>
              <a:gd name="connsiteX0" fmla="*/ 295275 w 295275"/>
              <a:gd name="connsiteY0" fmla="*/ 0 h 328612"/>
              <a:gd name="connsiteX1" fmla="*/ 109538 w 295275"/>
              <a:gd name="connsiteY1" fmla="*/ 200025 h 328612"/>
              <a:gd name="connsiteX2" fmla="*/ 0 w 295275"/>
              <a:gd name="connsiteY2" fmla="*/ 328612 h 328612"/>
              <a:gd name="connsiteX0" fmla="*/ 295275 w 295275"/>
              <a:gd name="connsiteY0" fmla="*/ 0 h 328612"/>
              <a:gd name="connsiteX1" fmla="*/ 0 w 295275"/>
              <a:gd name="connsiteY1" fmla="*/ 328612 h 328612"/>
              <a:gd name="connsiteX0" fmla="*/ 295275 w 295275"/>
              <a:gd name="connsiteY0" fmla="*/ 0 h 328612"/>
              <a:gd name="connsiteX1" fmla="*/ 128588 w 295275"/>
              <a:gd name="connsiteY1" fmla="*/ 190500 h 328612"/>
              <a:gd name="connsiteX2" fmla="*/ 0 w 295275"/>
              <a:gd name="connsiteY2" fmla="*/ 328612 h 328612"/>
              <a:gd name="connsiteX0" fmla="*/ 295275 w 295275"/>
              <a:gd name="connsiteY0" fmla="*/ 0 h 328612"/>
              <a:gd name="connsiteX1" fmla="*/ 0 w 295275"/>
              <a:gd name="connsiteY1" fmla="*/ 328612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328612">
                <a:moveTo>
                  <a:pt x="295275" y="0"/>
                </a:moveTo>
                <a:lnTo>
                  <a:pt x="0" y="328612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EF"/>
          <p:cNvSpPr/>
          <p:nvPr/>
        </p:nvSpPr>
        <p:spPr>
          <a:xfrm>
            <a:off x="4867276" y="695326"/>
            <a:ext cx="604837" cy="347662"/>
          </a:xfrm>
          <a:custGeom>
            <a:avLst/>
            <a:gdLst>
              <a:gd name="connsiteX0" fmla="*/ 0 w 604837"/>
              <a:gd name="connsiteY0" fmla="*/ 347662 h 347662"/>
              <a:gd name="connsiteX1" fmla="*/ 442912 w 604837"/>
              <a:gd name="connsiteY1" fmla="*/ 85725 h 347662"/>
              <a:gd name="connsiteX2" fmla="*/ 604837 w 604837"/>
              <a:gd name="connsiteY2" fmla="*/ 0 h 347662"/>
              <a:gd name="connsiteX0" fmla="*/ 0 w 604837"/>
              <a:gd name="connsiteY0" fmla="*/ 347662 h 347662"/>
              <a:gd name="connsiteX1" fmla="*/ 280987 w 604837"/>
              <a:gd name="connsiteY1" fmla="*/ 171450 h 347662"/>
              <a:gd name="connsiteX2" fmla="*/ 442912 w 604837"/>
              <a:gd name="connsiteY2" fmla="*/ 85725 h 347662"/>
              <a:gd name="connsiteX3" fmla="*/ 604837 w 604837"/>
              <a:gd name="connsiteY3" fmla="*/ 0 h 347662"/>
              <a:gd name="connsiteX0" fmla="*/ 0 w 604837"/>
              <a:gd name="connsiteY0" fmla="*/ 347662 h 347662"/>
              <a:gd name="connsiteX1" fmla="*/ 442912 w 604837"/>
              <a:gd name="connsiteY1" fmla="*/ 85725 h 347662"/>
              <a:gd name="connsiteX2" fmla="*/ 604837 w 604837"/>
              <a:gd name="connsiteY2" fmla="*/ 0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837" h="347662">
                <a:moveTo>
                  <a:pt x="0" y="347662"/>
                </a:moveTo>
                <a:lnTo>
                  <a:pt x="442912" y="85725"/>
                </a:lnTo>
                <a:lnTo>
                  <a:pt x="604837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DE"/>
          <p:cNvSpPr/>
          <p:nvPr/>
        </p:nvSpPr>
        <p:spPr>
          <a:xfrm>
            <a:off x="3667125" y="1038225"/>
            <a:ext cx="1204913" cy="1366838"/>
          </a:xfrm>
          <a:custGeom>
            <a:avLst/>
            <a:gdLst>
              <a:gd name="connsiteX0" fmla="*/ 0 w 1204913"/>
              <a:gd name="connsiteY0" fmla="*/ 1366838 h 1366838"/>
              <a:gd name="connsiteX1" fmla="*/ 909638 w 1204913"/>
              <a:gd name="connsiteY1" fmla="*/ 338138 h 1366838"/>
              <a:gd name="connsiteX2" fmla="*/ 1204913 w 1204913"/>
              <a:gd name="connsiteY2" fmla="*/ 0 h 13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913" h="1366838">
                <a:moveTo>
                  <a:pt x="0" y="1366838"/>
                </a:moveTo>
                <a:lnTo>
                  <a:pt x="909638" y="338138"/>
                </a:lnTo>
                <a:lnTo>
                  <a:pt x="1204913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CD"/>
          <p:cNvSpPr/>
          <p:nvPr/>
        </p:nvSpPr>
        <p:spPr>
          <a:xfrm>
            <a:off x="3050362" y="2395360"/>
            <a:ext cx="623905" cy="12084"/>
          </a:xfrm>
          <a:custGeom>
            <a:avLst/>
            <a:gdLst>
              <a:gd name="connsiteX0" fmla="*/ 0 w 581025"/>
              <a:gd name="connsiteY0" fmla="*/ 0 h 4763"/>
              <a:gd name="connsiteX1" fmla="*/ 271463 w 581025"/>
              <a:gd name="connsiteY1" fmla="*/ 0 h 4763"/>
              <a:gd name="connsiteX2" fmla="*/ 581025 w 581025"/>
              <a:gd name="connsiteY2" fmla="*/ 4763 h 4763"/>
              <a:gd name="connsiteX0" fmla="*/ 0 w 10574"/>
              <a:gd name="connsiteY0" fmla="*/ 30668 h 30668"/>
              <a:gd name="connsiteX1" fmla="*/ 5246 w 10574"/>
              <a:gd name="connsiteY1" fmla="*/ 670 h 30668"/>
              <a:gd name="connsiteX2" fmla="*/ 10574 w 10574"/>
              <a:gd name="connsiteY2" fmla="*/ 10670 h 30668"/>
              <a:gd name="connsiteX0" fmla="*/ 0 w 10574"/>
              <a:gd name="connsiteY0" fmla="*/ 20372 h 20920"/>
              <a:gd name="connsiteX1" fmla="*/ 5328 w 10574"/>
              <a:gd name="connsiteY1" fmla="*/ 20372 h 20920"/>
              <a:gd name="connsiteX2" fmla="*/ 10574 w 10574"/>
              <a:gd name="connsiteY2" fmla="*/ 374 h 20920"/>
              <a:gd name="connsiteX0" fmla="*/ 0 w 10738"/>
              <a:gd name="connsiteY0" fmla="*/ 25371 h 25371"/>
              <a:gd name="connsiteX1" fmla="*/ 5492 w 10738"/>
              <a:gd name="connsiteY1" fmla="*/ 20372 h 25371"/>
              <a:gd name="connsiteX2" fmla="*/ 10738 w 10738"/>
              <a:gd name="connsiteY2" fmla="*/ 374 h 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8" h="25371">
                <a:moveTo>
                  <a:pt x="0" y="25371"/>
                </a:moveTo>
                <a:cubicBezTo>
                  <a:pt x="1749" y="15372"/>
                  <a:pt x="3730" y="23705"/>
                  <a:pt x="5492" y="20372"/>
                </a:cubicBezTo>
                <a:cubicBezTo>
                  <a:pt x="7254" y="17039"/>
                  <a:pt x="8962" y="-2959"/>
                  <a:pt x="10738" y="374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BC"/>
          <p:cNvSpPr/>
          <p:nvPr/>
        </p:nvSpPr>
        <p:spPr>
          <a:xfrm>
            <a:off x="1533526" y="2407445"/>
            <a:ext cx="1531143" cy="340518"/>
          </a:xfrm>
          <a:custGeom>
            <a:avLst/>
            <a:gdLst>
              <a:gd name="connsiteX0" fmla="*/ 0 w 1528762"/>
              <a:gd name="connsiteY0" fmla="*/ 352425 h 352425"/>
              <a:gd name="connsiteX1" fmla="*/ 919162 w 1528762"/>
              <a:gd name="connsiteY1" fmla="*/ 147637 h 352425"/>
              <a:gd name="connsiteX2" fmla="*/ 1528762 w 1528762"/>
              <a:gd name="connsiteY2" fmla="*/ 0 h 352425"/>
              <a:gd name="connsiteX0" fmla="*/ 0 w 1523999"/>
              <a:gd name="connsiteY0" fmla="*/ 350043 h 350043"/>
              <a:gd name="connsiteX1" fmla="*/ 914399 w 1523999"/>
              <a:gd name="connsiteY1" fmla="*/ 147637 h 350043"/>
              <a:gd name="connsiteX2" fmla="*/ 1523999 w 1523999"/>
              <a:gd name="connsiteY2" fmla="*/ 0 h 350043"/>
              <a:gd name="connsiteX0" fmla="*/ 0 w 1507331"/>
              <a:gd name="connsiteY0" fmla="*/ 292893 h 292893"/>
              <a:gd name="connsiteX1" fmla="*/ 914399 w 1507331"/>
              <a:gd name="connsiteY1" fmla="*/ 90487 h 292893"/>
              <a:gd name="connsiteX2" fmla="*/ 1507331 w 1507331"/>
              <a:gd name="connsiteY2" fmla="*/ 0 h 292893"/>
              <a:gd name="connsiteX0" fmla="*/ 0 w 1531143"/>
              <a:gd name="connsiteY0" fmla="*/ 340518 h 340518"/>
              <a:gd name="connsiteX1" fmla="*/ 914399 w 1531143"/>
              <a:gd name="connsiteY1" fmla="*/ 138112 h 340518"/>
              <a:gd name="connsiteX2" fmla="*/ 1531143 w 1531143"/>
              <a:gd name="connsiteY2" fmla="*/ 0 h 34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1143" h="340518">
                <a:moveTo>
                  <a:pt x="0" y="340518"/>
                </a:moveTo>
                <a:lnTo>
                  <a:pt x="914399" y="138112"/>
                </a:lnTo>
                <a:lnTo>
                  <a:pt x="1531143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AB"/>
          <p:cNvSpPr/>
          <p:nvPr/>
        </p:nvSpPr>
        <p:spPr>
          <a:xfrm>
            <a:off x="321470" y="2747962"/>
            <a:ext cx="1219199" cy="676275"/>
          </a:xfrm>
          <a:custGeom>
            <a:avLst/>
            <a:gdLst>
              <a:gd name="connsiteX0" fmla="*/ 0 w 1231106"/>
              <a:gd name="connsiteY0" fmla="*/ 685800 h 685800"/>
              <a:gd name="connsiteX1" fmla="*/ 1143000 w 1231106"/>
              <a:gd name="connsiteY1" fmla="*/ 47625 h 685800"/>
              <a:gd name="connsiteX2" fmla="*/ 1231106 w 1231106"/>
              <a:gd name="connsiteY2" fmla="*/ 0 h 685800"/>
              <a:gd name="connsiteX0" fmla="*/ 0 w 1219199"/>
              <a:gd name="connsiteY0" fmla="*/ 676275 h 676275"/>
              <a:gd name="connsiteX1" fmla="*/ 1131093 w 1219199"/>
              <a:gd name="connsiteY1" fmla="*/ 47625 h 676275"/>
              <a:gd name="connsiteX2" fmla="*/ 1219199 w 1219199"/>
              <a:gd name="connsiteY2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" h="676275">
                <a:moveTo>
                  <a:pt x="0" y="676275"/>
                </a:moveTo>
                <a:lnTo>
                  <a:pt x="1131093" y="47625"/>
                </a:lnTo>
                <a:lnTo>
                  <a:pt x="1219199" y="0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Точка A2 нач"/>
          <p:cNvSpPr/>
          <p:nvPr/>
        </p:nvSpPr>
        <p:spPr>
          <a:xfrm>
            <a:off x="418396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Точка Z нач"/>
          <p:cNvSpPr/>
          <p:nvPr/>
        </p:nvSpPr>
        <p:spPr>
          <a:xfrm>
            <a:off x="395536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Точка Y нач"/>
          <p:cNvSpPr/>
          <p:nvPr/>
        </p:nvSpPr>
        <p:spPr>
          <a:xfrm>
            <a:off x="398964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Точка X нач"/>
          <p:cNvSpPr/>
          <p:nvPr/>
        </p:nvSpPr>
        <p:spPr>
          <a:xfrm>
            <a:off x="421824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Точка W нач"/>
          <p:cNvSpPr/>
          <p:nvPr/>
        </p:nvSpPr>
        <p:spPr>
          <a:xfrm>
            <a:off x="421824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Точка V нач"/>
          <p:cNvSpPr/>
          <p:nvPr/>
        </p:nvSpPr>
        <p:spPr>
          <a:xfrm>
            <a:off x="405061" y="85576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Точка T нач"/>
          <p:cNvSpPr/>
          <p:nvPr/>
        </p:nvSpPr>
        <p:spPr>
          <a:xfrm>
            <a:off x="395536" y="8138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0" name="Точка S нач"/>
          <p:cNvSpPr/>
          <p:nvPr/>
        </p:nvSpPr>
        <p:spPr>
          <a:xfrm>
            <a:off x="395536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7" name="Точка R нач"/>
          <p:cNvSpPr/>
          <p:nvPr/>
        </p:nvSpPr>
        <p:spPr>
          <a:xfrm>
            <a:off x="395536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4" name="Точка O нач"/>
          <p:cNvSpPr/>
          <p:nvPr/>
        </p:nvSpPr>
        <p:spPr>
          <a:xfrm>
            <a:off x="395536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1" name="Точка P нач"/>
          <p:cNvSpPr/>
          <p:nvPr/>
        </p:nvSpPr>
        <p:spPr>
          <a:xfrm>
            <a:off x="395536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7" name="Точка U нач"/>
          <p:cNvSpPr/>
          <p:nvPr/>
        </p:nvSpPr>
        <p:spPr>
          <a:xfrm>
            <a:off x="421824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4" name="Точка Q нач"/>
          <p:cNvSpPr/>
          <p:nvPr/>
        </p:nvSpPr>
        <p:spPr>
          <a:xfrm>
            <a:off x="398964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1" name="Точка N нач"/>
          <p:cNvSpPr/>
          <p:nvPr/>
        </p:nvSpPr>
        <p:spPr>
          <a:xfrm>
            <a:off x="418396" y="863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очка L нач">
            <a:hlinkClick r:id="" action="ppaction://macro?name=DragandDrop"/>
          </p:cNvPr>
          <p:cNvSpPr/>
          <p:nvPr/>
        </p:nvSpPr>
        <p:spPr>
          <a:xfrm>
            <a:off x="398987" y="863161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Точка K нач">
            <a:hlinkClick r:id="" action="ppaction://macro?name=DragandDrop"/>
          </p:cNvPr>
          <p:cNvSpPr/>
          <p:nvPr/>
        </p:nvSpPr>
        <p:spPr>
          <a:xfrm>
            <a:off x="395536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Точка H нач">
            <a:hlinkClick r:id="" action="ppaction://macro?name=DragandDrop"/>
          </p:cNvPr>
          <p:cNvSpPr/>
          <p:nvPr/>
        </p:nvSpPr>
        <p:spPr>
          <a:xfrm>
            <a:off x="395536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Точка G нач">
            <a:hlinkClick r:id="" action="ppaction://macro?name=DragandDrop"/>
          </p:cNvPr>
          <p:cNvSpPr/>
          <p:nvPr/>
        </p:nvSpPr>
        <p:spPr>
          <a:xfrm>
            <a:off x="395536" y="8367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Точка M нач"/>
          <p:cNvSpPr/>
          <p:nvPr/>
        </p:nvSpPr>
        <p:spPr>
          <a:xfrm>
            <a:off x="395536" y="8367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Точка F нач">
            <a:hlinkClick r:id="" action="ppaction://macro?name=DragandDrop"/>
          </p:cNvPr>
          <p:cNvSpPr/>
          <p:nvPr/>
        </p:nvSpPr>
        <p:spPr>
          <a:xfrm>
            <a:off x="395536" y="864430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Точка E нач">
            <a:hlinkClick r:id="" action="ppaction://macro?name=DragandDrop"/>
          </p:cNvPr>
          <p:cNvSpPr/>
          <p:nvPr/>
        </p:nvSpPr>
        <p:spPr>
          <a:xfrm>
            <a:off x="395536" y="836420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Точка D нач">
            <a:hlinkClick r:id="" action="ppaction://macro?name=DragandDrop"/>
          </p:cNvPr>
          <p:cNvSpPr/>
          <p:nvPr/>
        </p:nvSpPr>
        <p:spPr>
          <a:xfrm>
            <a:off x="395536" y="818599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Точка С нач">
            <a:hlinkClick r:id="" action="ppaction://macro?name=DragandDrop"/>
          </p:cNvPr>
          <p:cNvSpPr/>
          <p:nvPr/>
        </p:nvSpPr>
        <p:spPr>
          <a:xfrm>
            <a:off x="443980" y="83641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очка A нач"/>
          <p:cNvSpPr/>
          <p:nvPr/>
        </p:nvSpPr>
        <p:spPr>
          <a:xfrm>
            <a:off x="424930" y="855462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очка B нач">
            <a:hlinkClick r:id="" action="ppaction://macro?name=DragandDrop"/>
          </p:cNvPr>
          <p:cNvSpPr/>
          <p:nvPr/>
        </p:nvSpPr>
        <p:spPr>
          <a:xfrm>
            <a:off x="502134" y="836411"/>
            <a:ext cx="144016" cy="126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TextBox точка A"/>
          <p:cNvSpPr txBox="1"/>
          <p:nvPr/>
        </p:nvSpPr>
        <p:spPr>
          <a:xfrm>
            <a:off x="60741" y="2879268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endParaRPr lang="ru-RU" sz="3200" dirty="0"/>
          </a:p>
        </p:txBody>
      </p:sp>
      <p:sp>
        <p:nvSpPr>
          <p:cNvPr id="108" name="TextBox точка B"/>
          <p:cNvSpPr txBox="1"/>
          <p:nvPr/>
        </p:nvSpPr>
        <p:spPr>
          <a:xfrm>
            <a:off x="1297967" y="222970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109" name="TextBox точка C"/>
          <p:cNvSpPr txBox="1"/>
          <p:nvPr/>
        </p:nvSpPr>
        <p:spPr>
          <a:xfrm>
            <a:off x="2715884" y="1887303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sp>
        <p:nvSpPr>
          <p:cNvPr id="110" name="TextBox точка D"/>
          <p:cNvSpPr txBox="1"/>
          <p:nvPr/>
        </p:nvSpPr>
        <p:spPr>
          <a:xfrm>
            <a:off x="3370570" y="187678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111" name="TextBox точка E"/>
          <p:cNvSpPr txBox="1"/>
          <p:nvPr/>
        </p:nvSpPr>
        <p:spPr>
          <a:xfrm>
            <a:off x="4491254" y="60715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endParaRPr lang="ru-RU" sz="3200" dirty="0"/>
          </a:p>
        </p:txBody>
      </p:sp>
      <p:sp>
        <p:nvSpPr>
          <p:cNvPr id="112" name="TextBox точка F"/>
          <p:cNvSpPr txBox="1"/>
          <p:nvPr/>
        </p:nvSpPr>
        <p:spPr>
          <a:xfrm>
            <a:off x="5472112" y="319557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endParaRPr lang="ru-RU" sz="3200" dirty="0"/>
          </a:p>
        </p:txBody>
      </p:sp>
      <p:sp>
        <p:nvSpPr>
          <p:cNvPr id="113" name="TextBox точка G"/>
          <p:cNvSpPr txBox="1"/>
          <p:nvPr/>
        </p:nvSpPr>
        <p:spPr>
          <a:xfrm>
            <a:off x="5098645" y="927912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ru-RU" sz="3200" dirty="0"/>
          </a:p>
        </p:txBody>
      </p:sp>
      <p:sp>
        <p:nvSpPr>
          <p:cNvPr id="114" name="TextBox точка H"/>
          <p:cNvSpPr txBox="1"/>
          <p:nvPr/>
        </p:nvSpPr>
        <p:spPr>
          <a:xfrm>
            <a:off x="4657091" y="1995940"/>
            <a:ext cx="453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ru-RU" sz="3200" dirty="0"/>
          </a:p>
        </p:txBody>
      </p:sp>
      <p:sp>
        <p:nvSpPr>
          <p:cNvPr id="115" name="TextBox точка K"/>
          <p:cNvSpPr txBox="1"/>
          <p:nvPr/>
        </p:nvSpPr>
        <p:spPr>
          <a:xfrm>
            <a:off x="6728184" y="2522132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</a:t>
            </a:r>
            <a:endParaRPr lang="ru-RU" sz="3200" dirty="0"/>
          </a:p>
        </p:txBody>
      </p:sp>
      <p:sp>
        <p:nvSpPr>
          <p:cNvPr id="116" name="TextBox точка L"/>
          <p:cNvSpPr txBox="1"/>
          <p:nvPr/>
        </p:nvSpPr>
        <p:spPr>
          <a:xfrm>
            <a:off x="7244898" y="19373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</a:t>
            </a:r>
            <a:endParaRPr lang="ru-RU" sz="3200" dirty="0"/>
          </a:p>
        </p:txBody>
      </p:sp>
      <p:sp>
        <p:nvSpPr>
          <p:cNvPr id="67" name="TextBox точка M"/>
          <p:cNvSpPr txBox="1"/>
          <p:nvPr/>
        </p:nvSpPr>
        <p:spPr>
          <a:xfrm>
            <a:off x="8061981" y="1253358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</a:t>
            </a:r>
            <a:endParaRPr lang="ru-RU" sz="3200" dirty="0"/>
          </a:p>
        </p:txBody>
      </p:sp>
      <p:sp>
        <p:nvSpPr>
          <p:cNvPr id="68" name="TextBox точка N"/>
          <p:cNvSpPr txBox="1"/>
          <p:nvPr/>
        </p:nvSpPr>
        <p:spPr>
          <a:xfrm>
            <a:off x="8734556" y="90000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ru-RU" sz="3200" dirty="0"/>
          </a:p>
        </p:txBody>
      </p:sp>
      <p:sp>
        <p:nvSpPr>
          <p:cNvPr id="71" name="TextBox точка Q"/>
          <p:cNvSpPr txBox="1"/>
          <p:nvPr/>
        </p:nvSpPr>
        <p:spPr>
          <a:xfrm>
            <a:off x="7666050" y="3036321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endParaRPr lang="ru-RU" sz="3200" dirty="0"/>
          </a:p>
        </p:txBody>
      </p:sp>
      <p:sp>
        <p:nvSpPr>
          <p:cNvPr id="72" name="TextBox точка U"/>
          <p:cNvSpPr txBox="1"/>
          <p:nvPr/>
        </p:nvSpPr>
        <p:spPr>
          <a:xfrm>
            <a:off x="7596336" y="3780329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ru-RU" sz="3200" dirty="0"/>
          </a:p>
        </p:txBody>
      </p:sp>
      <p:sp>
        <p:nvSpPr>
          <p:cNvPr id="74" name="TextBox точка P"/>
          <p:cNvSpPr txBox="1"/>
          <p:nvPr/>
        </p:nvSpPr>
        <p:spPr>
          <a:xfrm>
            <a:off x="7876124" y="4644425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endParaRPr lang="ru-RU" sz="3200" dirty="0"/>
          </a:p>
        </p:txBody>
      </p:sp>
      <p:sp>
        <p:nvSpPr>
          <p:cNvPr id="75" name="TextBox точка O"/>
          <p:cNvSpPr txBox="1"/>
          <p:nvPr/>
        </p:nvSpPr>
        <p:spPr>
          <a:xfrm>
            <a:off x="6939592" y="434576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endParaRPr lang="ru-RU" sz="3200" dirty="0"/>
          </a:p>
        </p:txBody>
      </p:sp>
      <p:sp>
        <p:nvSpPr>
          <p:cNvPr id="78" name="TextBox точка R"/>
          <p:cNvSpPr txBox="1"/>
          <p:nvPr/>
        </p:nvSpPr>
        <p:spPr>
          <a:xfrm>
            <a:off x="6668766" y="371703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endParaRPr lang="ru-RU" sz="3200" dirty="0"/>
          </a:p>
        </p:txBody>
      </p:sp>
      <p:sp>
        <p:nvSpPr>
          <p:cNvPr id="88" name="TextBox точка S"/>
          <p:cNvSpPr txBox="1"/>
          <p:nvPr/>
        </p:nvSpPr>
        <p:spPr>
          <a:xfrm>
            <a:off x="3491880" y="3594282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endParaRPr lang="ru-RU" sz="3200" dirty="0"/>
          </a:p>
        </p:txBody>
      </p:sp>
      <p:sp>
        <p:nvSpPr>
          <p:cNvPr id="95" name="TextBox точка T"/>
          <p:cNvSpPr txBox="1"/>
          <p:nvPr/>
        </p:nvSpPr>
        <p:spPr>
          <a:xfrm>
            <a:off x="4211960" y="4509120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endParaRPr lang="ru-RU" sz="3200" dirty="0"/>
          </a:p>
        </p:txBody>
      </p:sp>
      <p:sp>
        <p:nvSpPr>
          <p:cNvPr id="96" name="TextBox точка V"/>
          <p:cNvSpPr txBox="1"/>
          <p:nvPr/>
        </p:nvSpPr>
        <p:spPr>
          <a:xfrm>
            <a:off x="3151119" y="439326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endParaRPr lang="ru-RU" sz="3200" dirty="0"/>
          </a:p>
        </p:txBody>
      </p:sp>
      <p:sp>
        <p:nvSpPr>
          <p:cNvPr id="117" name="TextBox точка W"/>
          <p:cNvSpPr txBox="1"/>
          <p:nvPr/>
        </p:nvSpPr>
        <p:spPr>
          <a:xfrm>
            <a:off x="2589373" y="4058171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  <a:endParaRPr lang="ru-RU" sz="3200" dirty="0"/>
          </a:p>
        </p:txBody>
      </p:sp>
      <p:sp>
        <p:nvSpPr>
          <p:cNvPr id="118" name="TextBox точка X"/>
          <p:cNvSpPr txBox="1"/>
          <p:nvPr/>
        </p:nvSpPr>
        <p:spPr>
          <a:xfrm>
            <a:off x="1623033" y="407639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ru-RU" sz="3200" dirty="0"/>
          </a:p>
        </p:txBody>
      </p:sp>
      <p:sp>
        <p:nvSpPr>
          <p:cNvPr id="119" name="TextBox точка Y"/>
          <p:cNvSpPr txBox="1"/>
          <p:nvPr/>
        </p:nvSpPr>
        <p:spPr>
          <a:xfrm>
            <a:off x="1858056" y="330393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sp>
        <p:nvSpPr>
          <p:cNvPr id="120" name="TextBox точка Z"/>
          <p:cNvSpPr txBox="1"/>
          <p:nvPr/>
        </p:nvSpPr>
        <p:spPr>
          <a:xfrm>
            <a:off x="979810" y="371873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</a:t>
            </a:r>
            <a:endParaRPr lang="ru-RU" sz="3200" dirty="0"/>
          </a:p>
        </p:txBody>
      </p:sp>
      <p:sp>
        <p:nvSpPr>
          <p:cNvPr id="38" name="Полилиния 37"/>
          <p:cNvSpPr/>
          <p:nvPr/>
        </p:nvSpPr>
        <p:spPr>
          <a:xfrm>
            <a:off x="3957638" y="3314694"/>
            <a:ext cx="4762" cy="204793"/>
          </a:xfrm>
          <a:custGeom>
            <a:avLst/>
            <a:gdLst>
              <a:gd name="connsiteX0" fmla="*/ 0 w 9525"/>
              <a:gd name="connsiteY0" fmla="*/ 0 h 209550"/>
              <a:gd name="connsiteX1" fmla="*/ 9525 w 9525"/>
              <a:gd name="connsiteY1" fmla="*/ 104775 h 209550"/>
              <a:gd name="connsiteX2" fmla="*/ 9525 w 9525"/>
              <a:gd name="connsiteY2" fmla="*/ 209550 h 2095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4999 w 4999"/>
              <a:gd name="connsiteY0" fmla="*/ 0 h 9773"/>
              <a:gd name="connsiteX1" fmla="*/ 0 w 4999"/>
              <a:gd name="connsiteY1" fmla="*/ 9773 h 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9" h="9773">
                <a:moveTo>
                  <a:pt x="4999" y="0"/>
                </a:moveTo>
                <a:lnTo>
                  <a:pt x="0" y="9773"/>
                </a:lnTo>
              </a:path>
            </a:pathLst>
          </a:cu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олилиния 162"/>
          <p:cNvSpPr/>
          <p:nvPr/>
        </p:nvSpPr>
        <p:spPr>
          <a:xfrm>
            <a:off x="2437608" y="3312694"/>
            <a:ext cx="4762" cy="204793"/>
          </a:xfrm>
          <a:custGeom>
            <a:avLst/>
            <a:gdLst>
              <a:gd name="connsiteX0" fmla="*/ 0 w 9525"/>
              <a:gd name="connsiteY0" fmla="*/ 0 h 209550"/>
              <a:gd name="connsiteX1" fmla="*/ 9525 w 9525"/>
              <a:gd name="connsiteY1" fmla="*/ 104775 h 209550"/>
              <a:gd name="connsiteX2" fmla="*/ 9525 w 9525"/>
              <a:gd name="connsiteY2" fmla="*/ 209550 h 2095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4999 w 4999"/>
              <a:gd name="connsiteY0" fmla="*/ 0 h 9773"/>
              <a:gd name="connsiteX1" fmla="*/ 0 w 4999"/>
              <a:gd name="connsiteY1" fmla="*/ 9773 h 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9" h="9773">
                <a:moveTo>
                  <a:pt x="4999" y="0"/>
                </a:moveTo>
                <a:lnTo>
                  <a:pt x="0" y="9773"/>
                </a:lnTo>
              </a:path>
            </a:pathLst>
          </a:cu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710273" y="3420113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300" dirty="0" smtClean="0"/>
              <a:t>-5</a:t>
            </a:r>
            <a:endParaRPr lang="ru-RU" sz="2800" spc="-3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105300" y="3421059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500" dirty="0" smtClean="0"/>
              <a:t>-10</a:t>
            </a:r>
            <a:endParaRPr lang="ru-RU" sz="2800" spc="-500" dirty="0"/>
          </a:p>
        </p:txBody>
      </p:sp>
      <p:sp>
        <p:nvSpPr>
          <p:cNvPr id="165" name="Полилиния 164"/>
          <p:cNvSpPr/>
          <p:nvPr/>
        </p:nvSpPr>
        <p:spPr>
          <a:xfrm>
            <a:off x="6996113" y="3325547"/>
            <a:ext cx="4762" cy="204793"/>
          </a:xfrm>
          <a:custGeom>
            <a:avLst/>
            <a:gdLst>
              <a:gd name="connsiteX0" fmla="*/ 0 w 9525"/>
              <a:gd name="connsiteY0" fmla="*/ 0 h 209550"/>
              <a:gd name="connsiteX1" fmla="*/ 9525 w 9525"/>
              <a:gd name="connsiteY1" fmla="*/ 104775 h 209550"/>
              <a:gd name="connsiteX2" fmla="*/ 9525 w 9525"/>
              <a:gd name="connsiteY2" fmla="*/ 209550 h 2095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4999 w 4999"/>
              <a:gd name="connsiteY0" fmla="*/ 0 h 9773"/>
              <a:gd name="connsiteX1" fmla="*/ 0 w 4999"/>
              <a:gd name="connsiteY1" fmla="*/ 9773 h 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9" h="9773">
                <a:moveTo>
                  <a:pt x="4999" y="0"/>
                </a:moveTo>
                <a:lnTo>
                  <a:pt x="0" y="9773"/>
                </a:lnTo>
              </a:path>
            </a:pathLst>
          </a:cu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/>
          <p:cNvSpPr txBox="1"/>
          <p:nvPr/>
        </p:nvSpPr>
        <p:spPr>
          <a:xfrm>
            <a:off x="6895026" y="3378572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300" dirty="0" smtClean="0"/>
              <a:t>5</a:t>
            </a:r>
            <a:endParaRPr lang="ru-RU" sz="2800" spc="-300" dirty="0"/>
          </a:p>
        </p:txBody>
      </p:sp>
      <p:sp>
        <p:nvSpPr>
          <p:cNvPr id="40" name="Глаз"/>
          <p:cNvSpPr/>
          <p:nvPr/>
        </p:nvSpPr>
        <p:spPr>
          <a:xfrm>
            <a:off x="1776160" y="3036321"/>
            <a:ext cx="135334" cy="13533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Точка R кон прозрачная"/>
          <p:cNvSpPr/>
          <p:nvPr/>
        </p:nvSpPr>
        <p:spPr>
          <a:xfrm>
            <a:off x="6921976" y="3690744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6" name="Точка Y кон прозрачная"/>
          <p:cNvSpPr/>
          <p:nvPr/>
        </p:nvSpPr>
        <p:spPr>
          <a:xfrm>
            <a:off x="2061245" y="3708489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Точка A2 кон прозрачная"/>
          <p:cNvSpPr/>
          <p:nvPr/>
        </p:nvSpPr>
        <p:spPr>
          <a:xfrm>
            <a:off x="267784" y="3354861"/>
            <a:ext cx="118439" cy="1288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Точка Z кон прозрачная"/>
          <p:cNvSpPr/>
          <p:nvPr/>
        </p:nvSpPr>
        <p:spPr>
          <a:xfrm>
            <a:off x="1174479" y="3732400"/>
            <a:ext cx="108202" cy="1043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Точка X кон прозрачная"/>
          <p:cNvSpPr/>
          <p:nvPr/>
        </p:nvSpPr>
        <p:spPr>
          <a:xfrm>
            <a:off x="1777023" y="4045287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Точка W кон прозрачная"/>
          <p:cNvSpPr/>
          <p:nvPr/>
        </p:nvSpPr>
        <p:spPr>
          <a:xfrm>
            <a:off x="2996352" y="4058622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Точка V кон прозрачная"/>
          <p:cNvSpPr/>
          <p:nvPr/>
        </p:nvSpPr>
        <p:spPr>
          <a:xfrm>
            <a:off x="3323481" y="4419584"/>
            <a:ext cx="80392" cy="704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Точка T кон прозрачная"/>
          <p:cNvSpPr/>
          <p:nvPr/>
        </p:nvSpPr>
        <p:spPr>
          <a:xfrm>
            <a:off x="4241714" y="4764423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2" name="Точка S кон прозрачная"/>
          <p:cNvSpPr/>
          <p:nvPr/>
        </p:nvSpPr>
        <p:spPr>
          <a:xfrm>
            <a:off x="3596273" y="4050402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6" name="Точка O кон прозрачная"/>
          <p:cNvSpPr/>
          <p:nvPr/>
        </p:nvSpPr>
        <p:spPr>
          <a:xfrm>
            <a:off x="7248576" y="4398221"/>
            <a:ext cx="109433" cy="1094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3" name="Точка P кон прозрачная"/>
          <p:cNvSpPr/>
          <p:nvPr/>
        </p:nvSpPr>
        <p:spPr>
          <a:xfrm>
            <a:off x="7864248" y="4742398"/>
            <a:ext cx="98296" cy="982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9" name="Точка U кон прозрачная"/>
          <p:cNvSpPr/>
          <p:nvPr/>
        </p:nvSpPr>
        <p:spPr>
          <a:xfrm>
            <a:off x="7566238" y="4069452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6" name="Точка Q кон прозрачная"/>
          <p:cNvSpPr/>
          <p:nvPr/>
        </p:nvSpPr>
        <p:spPr>
          <a:xfrm>
            <a:off x="7562576" y="3392996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3" name="Точка N кон прозрачная"/>
          <p:cNvSpPr/>
          <p:nvPr/>
        </p:nvSpPr>
        <p:spPr>
          <a:xfrm>
            <a:off x="9065071" y="1340768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Точка M кон прозрачная"/>
          <p:cNvSpPr/>
          <p:nvPr/>
        </p:nvSpPr>
        <p:spPr>
          <a:xfrm>
            <a:off x="8460432" y="1628800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6" name="Точка L кон прозрачная">
            <a:hlinkClick r:id="" action="ppaction://macro?name=DragandDrop"/>
          </p:cNvPr>
          <p:cNvSpPr/>
          <p:nvPr/>
        </p:nvSpPr>
        <p:spPr>
          <a:xfrm>
            <a:off x="7542257" y="2348404"/>
            <a:ext cx="72008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" name="Точка K кон прозрачная">
            <a:hlinkClick r:id="" action="ppaction://macro?name=DragandDrop"/>
          </p:cNvPr>
          <p:cNvSpPr/>
          <p:nvPr/>
        </p:nvSpPr>
        <p:spPr>
          <a:xfrm>
            <a:off x="6947972" y="3050555"/>
            <a:ext cx="72008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" name="Точка H кон прозрачная">
            <a:hlinkClick r:id="" action="ppaction://macro?name=DragandDrop"/>
          </p:cNvPr>
          <p:cNvSpPr/>
          <p:nvPr/>
        </p:nvSpPr>
        <p:spPr>
          <a:xfrm>
            <a:off x="4535850" y="2378397"/>
            <a:ext cx="72008" cy="631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Точка G кон прозрачная">
            <a:hlinkClick r:id="" action="ppaction://macro?name=DragandDrop"/>
          </p:cNvPr>
          <p:cNvSpPr/>
          <p:nvPr/>
        </p:nvSpPr>
        <p:spPr>
          <a:xfrm>
            <a:off x="5152827" y="998336"/>
            <a:ext cx="45719" cy="631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Точка F кон прозрачная">
            <a:hlinkClick r:id="" action="ppaction://macro?name=DragandDrop"/>
          </p:cNvPr>
          <p:cNvSpPr/>
          <p:nvPr/>
        </p:nvSpPr>
        <p:spPr>
          <a:xfrm>
            <a:off x="5454025" y="638617"/>
            <a:ext cx="45719" cy="631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3" name="Точка E кон прозрачная">
            <a:hlinkClick r:id="" action="ppaction://macro?name=DragandDrop"/>
          </p:cNvPr>
          <p:cNvSpPr/>
          <p:nvPr/>
        </p:nvSpPr>
        <p:spPr>
          <a:xfrm>
            <a:off x="4841811" y="989933"/>
            <a:ext cx="72008" cy="631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Точка D кон прозрачная">
            <a:hlinkClick r:id="" action="ppaction://macro?name=DragandDrop"/>
          </p:cNvPr>
          <p:cNvSpPr/>
          <p:nvPr/>
        </p:nvSpPr>
        <p:spPr>
          <a:xfrm>
            <a:off x="3581817" y="2330475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Точка С кон прозрачная">
            <a:hlinkClick r:id="" action="ppaction://macro?name=DragandDrop"/>
          </p:cNvPr>
          <p:cNvSpPr/>
          <p:nvPr/>
        </p:nvSpPr>
        <p:spPr>
          <a:xfrm>
            <a:off x="2969895" y="2330767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Точка B кон прозрачная">
            <a:hlinkClick r:id="" action="ppaction://macro?name=DragandDrop"/>
          </p:cNvPr>
          <p:cNvSpPr/>
          <p:nvPr/>
        </p:nvSpPr>
        <p:spPr>
          <a:xfrm>
            <a:off x="1450885" y="2667284"/>
            <a:ext cx="144016" cy="126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Точка A кон прозрачная">
            <a:hlinkClick r:id="" action="ppaction://macro?name=DragandDrop"/>
          </p:cNvPr>
          <p:cNvSpPr/>
          <p:nvPr/>
        </p:nvSpPr>
        <p:spPr>
          <a:xfrm>
            <a:off x="273030" y="3380534"/>
            <a:ext cx="94145" cy="825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3640876"/>
            <a:ext cx="685800" cy="2695575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8" y="2838076"/>
            <a:ext cx="1287801" cy="3671049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05" y="5829789"/>
            <a:ext cx="952500" cy="352425"/>
          </a:xfrm>
          <a:prstGeom prst="rect">
            <a:avLst/>
          </a:prstGeom>
        </p:spPr>
      </p:pic>
      <p:pic>
        <p:nvPicPr>
          <p:cNvPr id="186" name="акула больша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4" y="333828"/>
            <a:ext cx="6953101" cy="5540320"/>
          </a:xfrm>
          <a:prstGeom prst="rect">
            <a:avLst/>
          </a:prstGeom>
        </p:spPr>
      </p:pic>
      <p:pic>
        <p:nvPicPr>
          <p:cNvPr id="187" name="акула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9" y="4804229"/>
            <a:ext cx="2343150" cy="1400175"/>
          </a:xfrm>
          <a:prstGeom prst="rect">
            <a:avLst/>
          </a:prstGeom>
        </p:spPr>
      </p:pic>
      <p:pic>
        <p:nvPicPr>
          <p:cNvPr id="188" name="акула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065" y="4782039"/>
            <a:ext cx="2343150" cy="1400175"/>
          </a:xfrm>
          <a:prstGeom prst="rect">
            <a:avLst/>
          </a:prstGeom>
        </p:spPr>
      </p:pic>
      <p:pic>
        <p:nvPicPr>
          <p:cNvPr id="189" name="акула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6931" y="-88778"/>
            <a:ext cx="2343150" cy="1400175"/>
          </a:xfrm>
          <a:prstGeom prst="rect">
            <a:avLst/>
          </a:prstGeom>
        </p:spPr>
      </p:pic>
      <p:pic>
        <p:nvPicPr>
          <p:cNvPr id="190" name="акула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5" y="1594449"/>
            <a:ext cx="2343150" cy="1400175"/>
          </a:xfrm>
          <a:prstGeom prst="rect">
            <a:avLst/>
          </a:prstGeom>
        </p:spPr>
      </p:pic>
      <p:sp>
        <p:nvSpPr>
          <p:cNvPr id="191" name="Скругленная прямоугольная выноска 190"/>
          <p:cNvSpPr/>
          <p:nvPr/>
        </p:nvSpPr>
        <p:spPr>
          <a:xfrm>
            <a:off x="179512" y="40268"/>
            <a:ext cx="5652553" cy="2020580"/>
          </a:xfrm>
          <a:prstGeom prst="wedgeRoundRectCallout">
            <a:avLst>
              <a:gd name="adj1" fmla="val 41173"/>
              <a:gd name="adj2" fmla="val 109504"/>
              <a:gd name="adj3" fmla="val 16667"/>
            </a:avLst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Ребята, чтобы мы вас пропустили, вы должны накормить нас рыбой, но не простой, а той которая плавает в </a:t>
            </a:r>
            <a:r>
              <a:rPr lang="en-US" sz="2400" dirty="0" smtClean="0"/>
              <a:t>III </a:t>
            </a:r>
            <a:r>
              <a:rPr lang="ru-RU" sz="2400" dirty="0" smtClean="0"/>
              <a:t>координатной четверти.</a:t>
            </a:r>
            <a:endParaRPr lang="ru-RU" sz="2400" dirty="0"/>
          </a:p>
        </p:txBody>
      </p:sp>
      <p:sp>
        <p:nvSpPr>
          <p:cNvPr id="192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01720" y="6217302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7 L -0.00833 0.21319 L -0.01944 0.36412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5417 0.15278 L 0.10591 0.26944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19926E-6 L 0.17691 0.13546 L 0.27778 0.21937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10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833 L 0.12795 0.0757 L 0.34844 0.22269 " pathEditMode="relative" rAng="0" ptsTypes="AAA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7 L 0.32431 0.00972 L 0.48177 0.02037 " pathEditMode="relative" rAng="0" ptsTypes="AAA">
                                      <p:cBhvr>
                                        <p:cTn id="1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39 L 0.42153 -0.02543 L 0.5474 -0.03283 " pathEditMode="relative" rAng="0" ptsTypes="AAA">
                                      <p:cBhvr>
                                        <p:cTn id="2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 L 0.51372 0.02106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00"/>
                            </p:stCondLst>
                            <p:childTnLst>
                              <p:par>
                                <p:cTn id="25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3883E-6 L 0.44879 0.22029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11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"/>
                            </p:stCondLst>
                            <p:childTnLst>
                              <p:par>
                                <p:cTn id="28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71511 0.31875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"/>
                            </p:stCondLst>
                            <p:childTnLst>
                              <p:par>
                                <p:cTn id="3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09 0.16551 L 0.78264 0.21389 " pathEditMode="relative" ptsTypes="AAA">
                                      <p:cBhvr>
                                        <p:cTn id="34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563 0.06806 L 0.88021 0.11806 " pathEditMode="relative" ptsTypes="AAA">
                                      <p:cBhvr>
                                        <p:cTn id="3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93941 0.06597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62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2500"/>
                            </p:stCondLst>
                            <p:childTnLst>
                              <p:par>
                                <p:cTn id="4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3000"/>
                            </p:stCondLst>
                            <p:childTnLst>
                              <p:par>
                                <p:cTn id="4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77951 0.36759 " pathEditMode="relative" rAng="0" ptsTypes="AA">
                                      <p:cBhvr>
                                        <p:cTn id="4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2500"/>
                            </p:stCondLst>
                            <p:childTnLst>
                              <p:par>
                                <p:cTn id="4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000"/>
                            </p:stCondLst>
                            <p:childTnLst>
                              <p:par>
                                <p:cTn id="4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77952 0.46203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000"/>
                            </p:stCondLst>
                            <p:childTnLst>
                              <p:par>
                                <p:cTn id="4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500"/>
                            </p:stCondLst>
                            <p:childTnLst>
                              <p:par>
                                <p:cTn id="4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000"/>
                            </p:stCondLst>
                            <p:childTnLst>
                              <p:par>
                                <p:cTn id="4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81354 0.56203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2000"/>
                            </p:stCondLst>
                            <p:childTnLst>
                              <p:par>
                                <p:cTn id="5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2500"/>
                            </p:stCondLst>
                            <p:childTnLst>
                              <p:par>
                                <p:cTn id="5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3000"/>
                            </p:stCondLst>
                            <p:childTnLst>
                              <p:par>
                                <p:cTn id="5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74792 0.51342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2000"/>
                            </p:stCondLst>
                            <p:childTnLst>
                              <p:par>
                                <p:cTn id="5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000"/>
                            </p:stCondLst>
                            <p:childTnLst>
                              <p:par>
                                <p:cTn id="5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71354 0.4162 " pathEditMode="relative" rAng="0" ptsTypes="AA">
                                      <p:cBhvr>
                                        <p:cTn id="59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2000"/>
                            </p:stCondLst>
                            <p:childTnLst>
                              <p:par>
                                <p:cTn id="59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3000"/>
                            </p:stCondLst>
                            <p:childTnLst>
                              <p:par>
                                <p:cTn id="6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4896 0.4662 " pathEditMode="relative" rAng="0" ptsTypes="AA">
                                      <p:cBhvr>
                                        <p:cTn id="6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2000"/>
                            </p:stCondLst>
                            <p:childTnLst>
                              <p:par>
                                <p:cTn id="6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00"/>
                            </p:stCondLst>
                            <p:childTnLst>
                              <p:par>
                                <p:cTn id="6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3000"/>
                            </p:stCondLst>
                            <p:childTnLst>
                              <p:par>
                                <p:cTn id="6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6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2" fill="hold">
                      <p:stCondLst>
                        <p:cond delay="0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1459 0.56666 " pathEditMode="relative" rAng="0" ptsTypes="AA">
                                      <p:cBhvr>
                                        <p:cTn id="66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500"/>
                            </p:stCondLst>
                            <p:childTnLst>
                              <p:par>
                                <p:cTn id="6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3000"/>
                            </p:stCondLst>
                            <p:childTnLst>
                              <p:par>
                                <p:cTn id="6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1563 0.51597 " pathEditMode="relative" rAng="0" ptsTypes="AA">
                                      <p:cBhvr>
                                        <p:cTn id="69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000"/>
                            </p:stCondLst>
                            <p:childTnLst>
                              <p:par>
                                <p:cTn id="70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500"/>
                            </p:stCondLst>
                            <p:childTnLst>
                              <p:par>
                                <p:cTn id="7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3000"/>
                            </p:stCondLst>
                            <p:childTnLst>
                              <p:par>
                                <p:cTn id="7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3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2" fill="hold">
                      <p:stCondLst>
                        <p:cond delay="0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27917 0.46597 " pathEditMode="relative" rAng="0" ptsTypes="AA">
                                      <p:cBhvr>
                                        <p:cTn id="73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000"/>
                            </p:stCondLst>
                            <p:childTnLst>
                              <p:par>
                                <p:cTn id="7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500"/>
                            </p:stCondLst>
                            <p:childTnLst>
                              <p:par>
                                <p:cTn id="7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3000"/>
                            </p:stCondLst>
                            <p:childTnLst>
                              <p:par>
                                <p:cTn id="7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14809 0.46597 " pathEditMode="relative" rAng="0" ptsTypes="AA">
                                      <p:cBhvr>
                                        <p:cTn id="77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3000"/>
                            </p:stCondLst>
                            <p:childTnLst>
                              <p:par>
                                <p:cTn id="7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18194 0.41875 " pathEditMode="relative" rAng="0" ptsTypes="AA">
                                      <p:cBhvr>
                                        <p:cTn id="80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000"/>
                            </p:stCondLst>
                            <p:childTnLst>
                              <p:par>
                                <p:cTn id="80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500"/>
                            </p:stCondLst>
                            <p:childTnLst>
                              <p:par>
                                <p:cTn id="8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3000"/>
                            </p:stCondLst>
                            <p:childTnLst>
                              <p:par>
                                <p:cTn id="8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8438 0.41736 " pathEditMode="relative" rAng="0" ptsTypes="AA">
                                      <p:cBhvr>
                                        <p:cTn id="83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000"/>
                            </p:stCondLst>
                            <p:childTnLst>
                              <p:par>
                                <p:cTn id="8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500"/>
                            </p:stCondLst>
                            <p:childTnLst>
                              <p:par>
                                <p:cTn id="8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3000"/>
                            </p:stCondLst>
                            <p:childTnLst>
                              <p:par>
                                <p:cTn id="8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2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500"/>
                            </p:stCondLst>
                            <p:childTnLst>
                              <p:par>
                                <p:cTn id="8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92" presetID="10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0" presetClass="exit" presetSubtype="0" fill="hold" grpId="3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99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0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3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6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7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0" presetClass="exit" presetSubtype="0" fill="hold" grpId="2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08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0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2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3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4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6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7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8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9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0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2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2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3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4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5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6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10" presetClass="exit" presetSubtype="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8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3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2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161" grpId="0"/>
      <p:bldP spid="161" grpId="1"/>
      <p:bldP spid="158" grpId="0"/>
      <p:bldP spid="158" grpId="1"/>
      <p:bldP spid="155" grpId="0"/>
      <p:bldP spid="155" grpId="1"/>
      <p:bldP spid="152" grpId="0"/>
      <p:bldP spid="152" grpId="1"/>
      <p:bldP spid="149" grpId="0"/>
      <p:bldP spid="149" grpId="1"/>
      <p:bldP spid="146" grpId="0"/>
      <p:bldP spid="146" grpId="1"/>
      <p:bldP spid="144" grpId="0"/>
      <p:bldP spid="144" grpId="1"/>
      <p:bldP spid="141" grpId="0"/>
      <p:bldP spid="141" grpId="1"/>
      <p:bldP spid="135" grpId="0"/>
      <p:bldP spid="135" grpId="1"/>
      <p:bldP spid="138" grpId="0"/>
      <p:bldP spid="138" grpId="1"/>
      <p:bldP spid="132" grpId="0"/>
      <p:bldP spid="132" grpId="1"/>
      <p:bldP spid="128" grpId="0"/>
      <p:bldP spid="128" grpId="1"/>
      <p:bldP spid="125" grpId="0"/>
      <p:bldP spid="125" grpId="1"/>
      <p:bldP spid="122" grpId="0"/>
      <p:bldP spid="122" grpId="1"/>
      <p:bldP spid="66" grpId="0"/>
      <p:bldP spid="66" grpId="1"/>
      <p:bldP spid="105" grpId="0"/>
      <p:bldP spid="105" grpId="1"/>
      <p:bldP spid="101" grpId="0"/>
      <p:bldP spid="101" grpId="1"/>
      <p:bldP spid="97" grpId="0"/>
      <p:bldP spid="97" grpId="1"/>
      <p:bldP spid="91" grpId="0"/>
      <p:bldP spid="91" grpId="1"/>
      <p:bldP spid="86" grpId="0"/>
      <p:bldP spid="86" grpId="1"/>
      <p:bldP spid="82" grpId="0"/>
      <p:bldP spid="82" grpId="1"/>
      <p:bldP spid="70" grpId="0"/>
      <p:bldP spid="70" grpId="1"/>
      <p:bldP spid="53" grpId="0"/>
      <p:bldP spid="53" grpId="1"/>
      <p:bldP spid="20" grpId="0"/>
      <p:bldP spid="20" grpId="1"/>
      <p:bldP spid="20" grpId="2"/>
      <p:bldP spid="17" grpId="0"/>
      <p:bldP spid="17" grpId="1"/>
      <p:bldP spid="37" grpId="0" animBg="1"/>
      <p:bldP spid="37" grpId="1" animBg="1"/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  <p:bldP spid="26" grpId="0" animBg="1"/>
      <p:bldP spid="26" grpId="1" animBg="1"/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14" grpId="0" animBg="1"/>
      <p:bldP spid="14" grpId="1" animBg="1"/>
      <p:bldP spid="103" grpId="0" animBg="1"/>
      <p:bldP spid="103" grpId="1" animBg="1"/>
      <p:bldP spid="99" grpId="0" animBg="1"/>
      <p:bldP spid="99" grpId="1" animBg="1"/>
      <p:bldP spid="93" grpId="0" animBg="1"/>
      <p:bldP spid="93" grpId="1" animBg="1"/>
      <p:bldP spid="89" grpId="0" animBg="1"/>
      <p:bldP spid="89" grpId="1" animBg="1"/>
      <p:bldP spid="84" grpId="0" animBg="1"/>
      <p:bldP spid="84" grpId="1" animBg="1"/>
      <p:bldP spid="80" grpId="0" animBg="1"/>
      <p:bldP spid="80" grpId="1" animBg="1"/>
      <p:bldP spid="76" grpId="0" animBg="1"/>
      <p:bldP spid="76" grpId="1" animBg="1"/>
      <p:bldP spid="69" grpId="0" animBg="1"/>
      <p:bldP spid="69" grpId="1" animBg="1"/>
      <p:bldP spid="160" grpId="0" animBg="1"/>
      <p:bldP spid="160" grpId="1" animBg="1"/>
      <p:bldP spid="160" grpId="2" animBg="1"/>
      <p:bldP spid="157" grpId="0" animBg="1"/>
      <p:bldP spid="157" grpId="1" animBg="1"/>
      <p:bldP spid="157" grpId="2" animBg="1"/>
      <p:bldP spid="154" grpId="0" animBg="1"/>
      <p:bldP spid="154" grpId="1" animBg="1"/>
      <p:bldP spid="154" grpId="2" animBg="1"/>
      <p:bldP spid="151" grpId="0" animBg="1"/>
      <p:bldP spid="151" grpId="1" animBg="1"/>
      <p:bldP spid="151" grpId="2" animBg="1"/>
      <p:bldP spid="148" grpId="0" animBg="1"/>
      <p:bldP spid="148" grpId="1" animBg="1"/>
      <p:bldP spid="148" grpId="2" animBg="1"/>
      <p:bldP spid="130" grpId="0" animBg="1"/>
      <p:bldP spid="130" grpId="1" animBg="1"/>
      <p:bldP spid="130" grpId="2" animBg="1"/>
      <p:bldP spid="143" grpId="0" animBg="1"/>
      <p:bldP spid="143" grpId="1" animBg="1"/>
      <p:bldP spid="143" grpId="2" animBg="1"/>
      <p:bldP spid="140" grpId="0" animBg="1"/>
      <p:bldP spid="140" grpId="1" animBg="1"/>
      <p:bldP spid="140" grpId="2" animBg="1"/>
      <p:bldP spid="137" grpId="0" animBg="1"/>
      <p:bldP spid="137" grpId="1" animBg="1"/>
      <p:bldP spid="137" grpId="2" animBg="1"/>
      <p:bldP spid="134" grpId="0" animBg="1"/>
      <p:bldP spid="134" grpId="1" animBg="1"/>
      <p:bldP spid="134" grpId="2" animBg="1"/>
      <p:bldP spid="131" grpId="0" animBg="1"/>
      <p:bldP spid="131" grpId="1" animBg="1"/>
      <p:bldP spid="131" grpId="2" animBg="1"/>
      <p:bldP spid="127" grpId="0" animBg="1"/>
      <p:bldP spid="127" grpId="1" animBg="1"/>
      <p:bldP spid="127" grpId="2" animBg="1"/>
      <p:bldP spid="124" grpId="0" animBg="1"/>
      <p:bldP spid="124" grpId="1" animBg="1"/>
      <p:bldP spid="124" grpId="2" animBg="1"/>
      <p:bldP spid="121" grpId="0" animBg="1"/>
      <p:bldP spid="121" grpId="1" animBg="1"/>
      <p:bldP spid="121" grpId="2" animBg="1"/>
      <p:bldP spid="104" grpId="0" animBg="1"/>
      <p:bldP spid="104" grpId="1" animBg="1"/>
      <p:bldP spid="104" grpId="2" animBg="1"/>
      <p:bldP spid="100" grpId="0" animBg="1"/>
      <p:bldP spid="100" grpId="1" animBg="1"/>
      <p:bldP spid="100" grpId="2" animBg="1"/>
      <p:bldP spid="94" grpId="0" animBg="1"/>
      <p:bldP spid="94" grpId="1" animBg="1"/>
      <p:bldP spid="94" grpId="2" animBg="1"/>
      <p:bldP spid="90" grpId="0" animBg="1"/>
      <p:bldP spid="90" grpId="1" animBg="1"/>
      <p:bldP spid="90" grpId="2" animBg="1"/>
      <p:bldP spid="15" grpId="0" animBg="1"/>
      <p:bldP spid="15" grpId="1" animBg="1"/>
      <p:bldP spid="15" grpId="2" animBg="1"/>
      <p:bldP spid="85" grpId="0" animBg="1"/>
      <p:bldP spid="85" grpId="2" animBg="1"/>
      <p:bldP spid="85" grpId="3" animBg="1"/>
      <p:bldP spid="81" grpId="0" animBg="1"/>
      <p:bldP spid="81" grpId="1" animBg="1"/>
      <p:bldP spid="81" grpId="2" animBg="1"/>
      <p:bldP spid="77" grpId="0" animBg="1"/>
      <p:bldP spid="77" grpId="1" animBg="1"/>
      <p:bldP spid="77" grpId="2" animBg="1"/>
      <p:bldP spid="52" grpId="0" animBg="1"/>
      <p:bldP spid="52" grpId="1" animBg="1"/>
      <p:bldP spid="52" grpId="2" animBg="1"/>
      <p:bldP spid="18" grpId="0" animBg="1"/>
      <p:bldP spid="18" grpId="1" animBg="1"/>
      <p:bldP spid="18" grpId="2" animBg="1"/>
      <p:bldP spid="22" grpId="0" animBg="1"/>
      <p:bldP spid="22" grpId="1" animBg="1"/>
      <p:bldP spid="22" grpId="2" animBg="1"/>
      <p:bldP spid="107" grpId="0"/>
      <p:bldP spid="107" grpId="1"/>
      <p:bldP spid="107" grpId="2"/>
      <p:bldP spid="108" grpId="0"/>
      <p:bldP spid="108" grpId="1"/>
      <p:bldP spid="108" grpId="2"/>
      <p:bldP spid="109" grpId="0"/>
      <p:bldP spid="109" grpId="1"/>
      <p:bldP spid="109" grpId="2"/>
      <p:bldP spid="110" grpId="0"/>
      <p:bldP spid="110" grpId="1"/>
      <p:bldP spid="110" grpId="2"/>
      <p:bldP spid="111" grpId="0"/>
      <p:bldP spid="111" grpId="1"/>
      <p:bldP spid="111" grpId="2"/>
      <p:bldP spid="112" grpId="0"/>
      <p:bldP spid="112" grpId="1"/>
      <p:bldP spid="113" grpId="0"/>
      <p:bldP spid="113" grpId="1"/>
      <p:bldP spid="113" grpId="2"/>
      <p:bldP spid="114" grpId="0"/>
      <p:bldP spid="114" grpId="1"/>
      <p:bldP spid="114" grpId="2"/>
      <p:bldP spid="115" grpId="0"/>
      <p:bldP spid="115" grpId="1"/>
      <p:bldP spid="115" grpId="2"/>
      <p:bldP spid="116" grpId="0"/>
      <p:bldP spid="116" grpId="1"/>
      <p:bldP spid="116" grpId="2"/>
      <p:bldP spid="67" grpId="0"/>
      <p:bldP spid="67" grpId="1"/>
      <p:bldP spid="67" grpId="2"/>
      <p:bldP spid="68" grpId="0"/>
      <p:bldP spid="68" grpId="1"/>
      <p:bldP spid="68" grpId="2"/>
      <p:bldP spid="71" grpId="0"/>
      <p:bldP spid="71" grpId="1"/>
      <p:bldP spid="71" grpId="2"/>
      <p:bldP spid="72" grpId="0"/>
      <p:bldP spid="72" grpId="1"/>
      <p:bldP spid="72" grpId="2"/>
      <p:bldP spid="74" grpId="0"/>
      <p:bldP spid="74" grpId="1"/>
      <p:bldP spid="74" grpId="2"/>
      <p:bldP spid="75" grpId="0"/>
      <p:bldP spid="75" grpId="1"/>
      <p:bldP spid="75" grpId="2"/>
      <p:bldP spid="78" grpId="0"/>
      <p:bldP spid="78" grpId="1"/>
      <p:bldP spid="78" grpId="2"/>
      <p:bldP spid="88" grpId="0"/>
      <p:bldP spid="88" grpId="1"/>
      <p:bldP spid="88" grpId="2"/>
      <p:bldP spid="95" grpId="0"/>
      <p:bldP spid="95" grpId="1"/>
      <p:bldP spid="95" grpId="2"/>
      <p:bldP spid="96" grpId="0"/>
      <p:bldP spid="96" grpId="1"/>
      <p:bldP spid="96" grpId="2"/>
      <p:bldP spid="117" grpId="0"/>
      <p:bldP spid="117" grpId="1"/>
      <p:bldP spid="117" grpId="2"/>
      <p:bldP spid="118" grpId="0"/>
      <p:bldP spid="118" grpId="1"/>
      <p:bldP spid="118" grpId="2"/>
      <p:bldP spid="119" grpId="0"/>
      <p:bldP spid="119" grpId="1"/>
      <p:bldP spid="119" grpId="2"/>
      <p:bldP spid="120" grpId="0"/>
      <p:bldP spid="120" grpId="1"/>
      <p:bldP spid="120" grpId="2"/>
      <p:bldP spid="38" grpId="0" animBg="1"/>
      <p:bldP spid="163" grpId="0" animBg="1"/>
      <p:bldP spid="39" grpId="0"/>
      <p:bldP spid="164" grpId="0"/>
      <p:bldP spid="165" grpId="0" animBg="1"/>
      <p:bldP spid="166" grpId="0"/>
      <p:bldP spid="40" grpId="0" animBg="1"/>
      <p:bldP spid="40" grpId="1" animBg="1"/>
      <p:bldP spid="139" grpId="0"/>
      <p:bldP spid="139" grpId="1"/>
      <p:bldP spid="156" grpId="0"/>
      <p:bldP spid="156" grpId="1"/>
      <p:bldP spid="162" grpId="0"/>
      <p:bldP spid="162" grpId="1"/>
      <p:bldP spid="159" grpId="0"/>
      <p:bldP spid="159" grpId="1"/>
      <p:bldP spid="153" grpId="0"/>
      <p:bldP spid="153" grpId="1"/>
      <p:bldP spid="150" grpId="0"/>
      <p:bldP spid="150" grpId="1"/>
      <p:bldP spid="147" grpId="0"/>
      <p:bldP spid="147" grpId="1"/>
      <p:bldP spid="145" grpId="0"/>
      <p:bldP spid="145" grpId="1"/>
      <p:bldP spid="142" grpId="0"/>
      <p:bldP spid="142" grpId="1"/>
      <p:bldP spid="136" grpId="0"/>
      <p:bldP spid="136" grpId="1"/>
      <p:bldP spid="133" grpId="0"/>
      <p:bldP spid="133" grpId="1"/>
      <p:bldP spid="129" grpId="0"/>
      <p:bldP spid="129" grpId="1"/>
      <p:bldP spid="126" grpId="0"/>
      <p:bldP spid="126" grpId="1"/>
      <p:bldP spid="123" grpId="0"/>
      <p:bldP spid="123" grpId="1"/>
      <p:bldP spid="65" grpId="0"/>
      <p:bldP spid="65" grpId="1"/>
      <p:bldP spid="106" grpId="0"/>
      <p:bldP spid="106" grpId="1"/>
      <p:bldP spid="102" grpId="1"/>
      <p:bldP spid="102" grpId="2"/>
      <p:bldP spid="98" grpId="0"/>
      <p:bldP spid="98" grpId="1"/>
      <p:bldP spid="92" grpId="0"/>
      <p:bldP spid="92" grpId="1"/>
      <p:bldP spid="87" grpId="0"/>
      <p:bldP spid="87" grpId="1"/>
      <p:bldP spid="83" grpId="0"/>
      <p:bldP spid="83" grpId="1"/>
      <p:bldP spid="79" grpId="0"/>
      <p:bldP spid="79" grpId="1"/>
      <p:bldP spid="73" grpId="0"/>
      <p:bldP spid="73" grpId="1"/>
      <p:bldP spid="21" grpId="0"/>
      <p:bldP spid="21" grpId="1"/>
      <p:bldP spid="19" grpId="1"/>
      <p:bldP spid="19" grpId="2"/>
      <p:bldP spid="19" grpId="3"/>
      <p:bldP spid="191" grpId="0" animBg="1"/>
      <p:bldP spid="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90358"/>
            <a:ext cx="9128383" cy="6941979"/>
            <a:chOff x="0" y="-90358"/>
            <a:chExt cx="9128383" cy="69419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-90358"/>
              <a:ext cx="9128383" cy="6543694"/>
              <a:chOff x="0" y="-90358"/>
              <a:chExt cx="9128383" cy="65436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026153" y="-9035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cs typeface="Arial" charset="0"/>
                  </a:rPr>
                  <a:t>y</a:t>
                </a:r>
                <a:endParaRPr lang="ru-RU" sz="32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693394" y="334848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cs typeface="Arial" charset="0"/>
                  </a:rPr>
                  <a:t>x</a:t>
                </a:r>
                <a:endParaRPr lang="ru-RU" sz="32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0" y="40268"/>
                <a:ext cx="9128383" cy="6413068"/>
                <a:chOff x="0" y="40268"/>
                <a:chExt cx="9128383" cy="6413068"/>
              </a:xfrm>
            </p:grpSpPr>
            <p:cxnSp>
              <p:nvCxnSpPr>
                <p:cNvPr id="7" name="Прямая со стрелкой 6"/>
                <p:cNvCxnSpPr/>
                <p:nvPr/>
              </p:nvCxnSpPr>
              <p:spPr>
                <a:xfrm flipV="1">
                  <a:off x="5479576" y="40268"/>
                  <a:ext cx="0" cy="6413068"/>
                </a:xfrm>
                <a:prstGeom prst="straightConnector1">
                  <a:avLst/>
                </a:prstGeom>
                <a:ln w="381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 стрелкой 7"/>
                <p:cNvCxnSpPr>
                  <a:endCxn id="2" idx="3"/>
                </p:cNvCxnSpPr>
                <p:nvPr/>
              </p:nvCxnSpPr>
              <p:spPr>
                <a:xfrm>
                  <a:off x="0" y="3421059"/>
                  <a:ext cx="9128383" cy="7941"/>
                </a:xfrm>
                <a:prstGeom prst="straightConnector1">
                  <a:avLst/>
                </a:prstGeom>
                <a:ln w="381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5111061" y="3328709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cs typeface="Arial" charset="0"/>
                    </a:rPr>
                    <a:t>0</a:t>
                  </a:r>
                  <a:endParaRPr lang="ru-RU" sz="32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587465" y="3375378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cs typeface="Arial" charset="0"/>
                    </a:rPr>
                    <a:t>1</a:t>
                  </a:r>
                  <a:endParaRPr lang="ru-RU" sz="32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5407568" y="3088008"/>
                  <a:ext cx="1440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5791374" y="3354611"/>
                  <a:ext cx="0" cy="14401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5432597" y="2774505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prstClr val="black"/>
                      </a:solidFill>
                      <a:cs typeface="Arial" charset="0"/>
                    </a:rPr>
                    <a:t>1</a:t>
                  </a:r>
                  <a:endParaRPr lang="ru-RU" sz="32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619">
            <a:off x="-1431999" y="2649890"/>
            <a:ext cx="5319833" cy="42389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49280"/>
            <a:ext cx="952500" cy="7143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31" y="4936579"/>
            <a:ext cx="923925" cy="1228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11" y="1550290"/>
            <a:ext cx="1441832" cy="10813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86" y="5248317"/>
            <a:ext cx="2457450" cy="15716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3851040"/>
            <a:ext cx="685800" cy="2695575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048308" y="130698"/>
            <a:ext cx="1834994" cy="1211096"/>
            <a:chOff x="1048308" y="130698"/>
            <a:chExt cx="1834994" cy="121109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0172">
              <a:off x="1048308" y="130698"/>
              <a:ext cx="1834994" cy="121109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57107" y="347308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spc="-300" dirty="0" smtClean="0"/>
                <a:t>(-</a:t>
              </a:r>
              <a:r>
                <a:rPr lang="en-US" sz="2800" spc="-300" dirty="0"/>
                <a:t>6</a:t>
              </a:r>
              <a:r>
                <a:rPr lang="en-US" sz="2800" spc="-300" dirty="0" smtClean="0"/>
                <a:t>;-9)</a:t>
              </a:r>
              <a:endParaRPr lang="ru-RU" sz="2800" spc="-3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652327" y="118337"/>
            <a:ext cx="2294527" cy="1720896"/>
            <a:chOff x="6652327" y="118337"/>
            <a:chExt cx="2294527" cy="172089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52327" y="118337"/>
              <a:ext cx="2294527" cy="172089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922506" y="717175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spc="-300" dirty="0" smtClean="0">
                  <a:solidFill>
                    <a:schemeClr val="bg1"/>
                  </a:solidFill>
                </a:rPr>
                <a:t>(-</a:t>
              </a:r>
              <a:r>
                <a:rPr lang="en-US" sz="2800" spc="-300" dirty="0" smtClean="0">
                  <a:solidFill>
                    <a:schemeClr val="bg1"/>
                  </a:solidFill>
                </a:rPr>
                <a:t>4;-2)</a:t>
              </a:r>
              <a:endParaRPr lang="ru-RU" sz="2800" spc="-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684410" y="2355836"/>
            <a:ext cx="2682410" cy="1609446"/>
            <a:chOff x="2684410" y="2355836"/>
            <a:chExt cx="2682410" cy="160944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410" y="2355836"/>
              <a:ext cx="2682410" cy="160944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419666" y="2905780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spc="-300" dirty="0" smtClean="0">
                  <a:solidFill>
                    <a:schemeClr val="bg1"/>
                  </a:solidFill>
                </a:rPr>
                <a:t>(</a:t>
              </a:r>
              <a:r>
                <a:rPr lang="en-US" sz="2800" spc="-300" dirty="0" smtClean="0">
                  <a:solidFill>
                    <a:schemeClr val="bg1"/>
                  </a:solidFill>
                </a:rPr>
                <a:t>7;-3)</a:t>
              </a:r>
              <a:endParaRPr lang="ru-RU" sz="2800" spc="-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034557" y="427954"/>
            <a:ext cx="1670722" cy="1663023"/>
            <a:chOff x="4034557" y="427954"/>
            <a:chExt cx="1670722" cy="166302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557" y="427954"/>
              <a:ext cx="1670722" cy="166302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325581" y="836712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(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2;8)</a:t>
              </a:r>
              <a:endPara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325608" y="1811955"/>
            <a:ext cx="3523282" cy="2367205"/>
            <a:chOff x="6325608" y="1811955"/>
            <a:chExt cx="3523282" cy="2367205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608" y="1811955"/>
              <a:ext cx="3523282" cy="236720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651293" y="2723582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(</a:t>
              </a:r>
              <a:r>
                <a:rPr lang="en-US" sz="2800" dirty="0" smtClean="0">
                  <a:solidFill>
                    <a:schemeClr val="bg1"/>
                  </a:solidFill>
                </a:rPr>
                <a:t>9;5)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479577" y="3995885"/>
            <a:ext cx="2456242" cy="2374367"/>
            <a:chOff x="5479577" y="3995885"/>
            <a:chExt cx="2456242" cy="2374367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577" y="3995885"/>
              <a:ext cx="2456242" cy="2374367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6260306" y="5198827"/>
              <a:ext cx="10967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spc="-300" dirty="0" smtClean="0">
                  <a:solidFill>
                    <a:schemeClr val="bg1"/>
                  </a:solidFill>
                </a:rPr>
                <a:t>(-</a:t>
              </a:r>
              <a:r>
                <a:rPr lang="en-US" sz="2800" spc="-300" dirty="0" smtClean="0">
                  <a:solidFill>
                    <a:schemeClr val="bg1"/>
                  </a:solidFill>
                </a:rPr>
                <a:t>16;-1)</a:t>
              </a:r>
              <a:endParaRPr lang="ru-RU" sz="2800" spc="-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90855" y="1550290"/>
            <a:ext cx="2294527" cy="1720896"/>
            <a:chOff x="90855" y="1550290"/>
            <a:chExt cx="2294527" cy="1720896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072">
              <a:off x="90855" y="1550290"/>
              <a:ext cx="2294527" cy="172089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13955" y="2305355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spc="-300" dirty="0" smtClean="0">
                  <a:solidFill>
                    <a:schemeClr val="bg1"/>
                  </a:solidFill>
                </a:rPr>
                <a:t>(-</a:t>
              </a:r>
              <a:r>
                <a:rPr lang="en-US" sz="2800" spc="-300" dirty="0" smtClean="0">
                  <a:solidFill>
                    <a:schemeClr val="bg1"/>
                  </a:solidFill>
                </a:rPr>
                <a:t>5;-5)</a:t>
              </a:r>
              <a:endParaRPr lang="ru-RU" sz="2800" spc="-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95300" y="4157813"/>
            <a:ext cx="1834994" cy="1211096"/>
            <a:chOff x="4495300" y="4157813"/>
            <a:chExt cx="1834994" cy="1211096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0172">
              <a:off x="4495300" y="4157813"/>
              <a:ext cx="1834994" cy="1211096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044688" y="446520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(</a:t>
              </a:r>
              <a:r>
                <a:rPr lang="en-US" sz="2800" dirty="0" smtClean="0"/>
                <a:t>-11;5)</a:t>
              </a:r>
              <a:endParaRPr lang="ru-RU" sz="2800" dirty="0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06" y="4769346"/>
            <a:ext cx="809625" cy="1447800"/>
          </a:xfrm>
          <a:prstGeom prst="rect">
            <a:avLst/>
          </a:prstGeom>
        </p:spPr>
      </p:pic>
      <p:sp>
        <p:nvSpPr>
          <p:cNvPr id="48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219" y="6217302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36215 0.36366 L -0.38576 0.45579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22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8576 0.45579 L -0.63611 0.6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74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044E-6 L 0.24132 0.2231 L 0.29843 0.39875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199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843 0.3969 L 0.08628 0.349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236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2092 0.2331 L 0.18507 0.8423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4210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8507 0.84235 L 0.02639 0.62152 " pathEditMode="relative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20938 -0.21111 L -0.66493 -0.20602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47" y="-1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6476 -0.20579 L -0.46285 -0.27107 L -0.34566 -0.06852 L -0.5283 -0.0456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474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7065 -0.14028 L 0.01737 -0.18843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942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26666 0.08171 L 0.39427 0.1919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958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5573 -0.34282 L -0.35746 -0.44606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2231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171 0.03936 L 0.13472 -0.08703 " pathEditMode="relative" rAng="0" ptsTypes="AAA"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238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Не стираемая подпись в презентации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938</Words>
  <Application>Microsoft Office PowerPoint</Application>
  <PresentationFormat>Экран (4:3)</PresentationFormat>
  <Paragraphs>274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Не стираемая подпись в презентации</vt:lpstr>
      <vt:lpstr>Воздушный поток</vt:lpstr>
      <vt:lpstr>Волна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366</cp:revision>
  <dcterms:created xsi:type="dcterms:W3CDTF">2012-08-13T13:01:31Z</dcterms:created>
  <dcterms:modified xsi:type="dcterms:W3CDTF">2012-10-06T13:22:49Z</dcterms:modified>
</cp:coreProperties>
</file>