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75" r:id="rId6"/>
    <p:sldId id="276" r:id="rId7"/>
    <p:sldId id="289" r:id="rId8"/>
    <p:sldId id="281" r:id="rId9"/>
    <p:sldId id="282" r:id="rId10"/>
    <p:sldId id="259" r:id="rId11"/>
    <p:sldId id="266" r:id="rId12"/>
    <p:sldId id="278" r:id="rId13"/>
    <p:sldId id="263" r:id="rId14"/>
    <p:sldId id="264" r:id="rId15"/>
    <p:sldId id="260" r:id="rId16"/>
    <p:sldId id="284" r:id="rId17"/>
    <p:sldId id="265" r:id="rId18"/>
    <p:sldId id="269" r:id="rId19"/>
    <p:sldId id="290" r:id="rId20"/>
    <p:sldId id="28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75" autoAdjust="0"/>
    <p:restoredTop sz="86333" autoAdjust="0"/>
  </p:normalViewPr>
  <p:slideViewPr>
    <p:cSldViewPr>
      <p:cViewPr varScale="1">
        <p:scale>
          <a:sx n="66" d="100"/>
          <a:sy n="66" d="100"/>
        </p:scale>
        <p:origin x="-7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9E05-4E98-4089-A5D1-3EF65514EC05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FF94-5A96-4D96-B7E2-3CA060D705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Обобщение знаний об имени прилагательном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/>
          </a:p>
          <a:p>
            <a:pPr algn="r">
              <a:buNone/>
            </a:pPr>
            <a:r>
              <a:rPr lang="ru-RU" sz="2000" dirty="0" smtClean="0"/>
              <a:t>Учитель Лысенко М. В</a:t>
            </a:r>
          </a:p>
          <a:p>
            <a:pPr algn="r">
              <a:buNone/>
            </a:pPr>
            <a:r>
              <a:rPr lang="ru-RU" sz="2000" dirty="0" smtClean="0"/>
              <a:t>ГБОУ СОШ № 392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sz="2000" dirty="0"/>
          </a:p>
        </p:txBody>
      </p:sp>
      <p:pic>
        <p:nvPicPr>
          <p:cNvPr id="6" name="Рисунок 5" descr="http://radisada.ru/uploads/posts/2011-03/1299531579_2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48577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14546" y="500042"/>
            <a:ext cx="5286412" cy="44291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часть речи </a:t>
            </a:r>
          </a:p>
          <a:p>
            <a:r>
              <a:rPr lang="ru-RU" dirty="0" smtClean="0"/>
              <a:t> обозначает признак предмета </a:t>
            </a:r>
          </a:p>
          <a:p>
            <a:r>
              <a:rPr lang="ru-RU" dirty="0" smtClean="0"/>
              <a:t> отвечает на вопросы какой? какая? какое? какие? </a:t>
            </a:r>
          </a:p>
          <a:p>
            <a:r>
              <a:rPr lang="ru-RU" dirty="0" smtClean="0"/>
              <a:t>Связано с именем существительным</a:t>
            </a:r>
          </a:p>
          <a:p>
            <a:r>
              <a:rPr lang="ru-RU" dirty="0" smtClean="0"/>
              <a:t>Изменяется по числам</a:t>
            </a:r>
          </a:p>
          <a:p>
            <a:r>
              <a:rPr lang="ru-RU" dirty="0" smtClean="0"/>
              <a:t>Делают речь точной, выразительной и яркой</a:t>
            </a:r>
          </a:p>
          <a:p>
            <a:endParaRPr lang="ru-RU" dirty="0"/>
          </a:p>
        </p:txBody>
      </p:sp>
      <p:pic>
        <p:nvPicPr>
          <p:cNvPr id="8194" name="Picture 2" descr="http://im6-tub-ru.yandex.net/i?id=386107550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1357321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571480"/>
            <a:ext cx="842968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Обобщение знаний об имени прилагательном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im8-tub-ru.yandex.net/i?id=455630576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2266" y="2786058"/>
            <a:ext cx="3272873" cy="34572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повторить правило,  что такое имя прилагательное;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 с какой частью речи связано имя прилагательное;</a:t>
            </a:r>
          </a:p>
          <a:p>
            <a:r>
              <a:rPr lang="ru-RU" dirty="0" smtClean="0"/>
              <a:t> как изменяются имена прилагательные,</a:t>
            </a:r>
          </a:p>
          <a:p>
            <a:r>
              <a:rPr lang="ru-RU" dirty="0" smtClean="0"/>
              <a:t> для чего нужны в речи имена прилагательные;</a:t>
            </a:r>
            <a:endParaRPr lang="ru-RU" dirty="0"/>
          </a:p>
        </p:txBody>
      </p:sp>
      <p:pic>
        <p:nvPicPr>
          <p:cNvPr id="4" name="Picture 4" descr="http://im8-tub-ru.yandex.net/i?id=339403355-2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429132"/>
            <a:ext cx="1357322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1podarok.ru/products_pictures/Screenshot-2011-09-15_13.55.41_enl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85860"/>
            <a:ext cx="54292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dirty="0" smtClean="0"/>
              <a:t>Задание 1</a:t>
            </a:r>
            <a:endParaRPr lang="ru-RU" dirty="0"/>
          </a:p>
        </p:txBody>
      </p:sp>
      <p:pic>
        <p:nvPicPr>
          <p:cNvPr id="1026" name="Picture 2" descr="http://im6-tub-ru.yandex.net/i?id=21826708-4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643049"/>
            <a:ext cx="5357850" cy="4505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928670"/>
            <a:ext cx="8229600" cy="478634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Известная (какая?) фамилия, яблочный(какой?)шампунь, вкусный (какой?)йогурт.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Белый (какой?) лебедь, дождевое (какое?) облако, зимнее (какое?) пальто.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7-tub-ru.yandex.net/i?id=362531628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00042"/>
            <a:ext cx="414340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Наступила </a:t>
            </a:r>
            <a:r>
              <a:rPr lang="ru-RU" u="sng" dirty="0" smtClean="0"/>
              <a:t>ранняя весна</a:t>
            </a:r>
            <a:r>
              <a:rPr lang="ru-RU" dirty="0" smtClean="0"/>
              <a:t>. В полях тает снег. А в лесу деревья стоят </a:t>
            </a:r>
            <a:r>
              <a:rPr lang="ru-RU" u="sng" dirty="0" smtClean="0"/>
              <a:t>в снежном плену</a:t>
            </a:r>
            <a:r>
              <a:rPr lang="ru-RU" dirty="0" smtClean="0"/>
              <a:t>. </a:t>
            </a:r>
            <a:r>
              <a:rPr lang="ru-RU" u="sng" dirty="0" smtClean="0"/>
              <a:t>Гибкие</a:t>
            </a:r>
            <a:r>
              <a:rPr lang="ru-RU" dirty="0" smtClean="0"/>
              <a:t> </a:t>
            </a:r>
            <a:r>
              <a:rPr lang="ru-RU" u="sng" dirty="0" smtClean="0"/>
              <a:t>веточки</a:t>
            </a:r>
            <a:r>
              <a:rPr lang="ru-RU" dirty="0" smtClean="0"/>
              <a:t> берёз ждут тепла. Вот показалось солнце. Весь лес ожил. </a:t>
            </a:r>
            <a:r>
              <a:rPr lang="ru-RU" u="sng" dirty="0" smtClean="0"/>
              <a:t>В лесной тишине </a:t>
            </a:r>
            <a:r>
              <a:rPr lang="ru-RU" dirty="0" smtClean="0"/>
              <a:t>дрогнула </a:t>
            </a:r>
            <a:r>
              <a:rPr lang="ru-RU" u="sng" dirty="0" smtClean="0"/>
              <a:t>еловая веточка</a:t>
            </a:r>
            <a:r>
              <a:rPr lang="ru-RU" dirty="0" smtClean="0"/>
              <a:t>. С неё упал ком снега. Зажурчал </a:t>
            </a:r>
            <a:r>
              <a:rPr lang="ru-RU" u="sng" dirty="0" smtClean="0"/>
              <a:t>первый ручей</a:t>
            </a:r>
            <a:r>
              <a:rPr lang="ru-RU" dirty="0" smtClean="0"/>
              <a:t>. По лесу пробежал </a:t>
            </a:r>
            <a:r>
              <a:rPr lang="ru-RU" u="sng" dirty="0" smtClean="0"/>
              <a:t>лёгкий ветерок</a:t>
            </a:r>
            <a:r>
              <a:rPr lang="ru-RU" dirty="0" smtClean="0"/>
              <a:t>. Скоро зацветут </a:t>
            </a:r>
            <a:r>
              <a:rPr lang="ru-RU" u="sng" dirty="0" smtClean="0"/>
              <a:t>первые подснежники</a:t>
            </a:r>
            <a:r>
              <a:rPr lang="ru-RU" dirty="0" smtClean="0"/>
              <a:t>. Здравствуй, весна!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Весна.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      Наступила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ранняя весна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В полях тает снег. А в лесу деревья стоят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в снежном плену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Гибкие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u="sng" dirty="0" err="1" smtClean="0">
                <a:latin typeface="Times New Roman" pitchFamily="18" charset="0"/>
                <a:cs typeface="Times New Roman" pitchFamily="18" charset="0"/>
              </a:rPr>
              <a:t>веточ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u="sng" dirty="0" err="1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берёз ждут тепла. Вот показалось солнце. Весь лес ожил.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В лесной тишине 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дрогнула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еловая веточка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С неё упал ком снега. Зажурчал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первый ручей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По лесу пробежал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лёгкий ветерок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Скоро зацветут </a:t>
            </a:r>
            <a:r>
              <a:rPr lang="ru-RU" sz="3900" u="sng" dirty="0" smtClean="0">
                <a:latin typeface="Times New Roman" pitchFamily="18" charset="0"/>
                <a:cs typeface="Times New Roman" pitchFamily="18" charset="0"/>
              </a:rPr>
              <a:t>первые подснежники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. Здравствуй, весна! </a:t>
            </a:r>
          </a:p>
        </p:txBody>
      </p:sp>
      <p:sp>
        <p:nvSpPr>
          <p:cNvPr id="5" name="7-конечная звезда 4"/>
          <p:cNvSpPr/>
          <p:nvPr/>
        </p:nvSpPr>
        <p:spPr>
          <a:xfrm>
            <a:off x="5072066" y="2143116"/>
            <a:ext cx="214314" cy="2857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7-конечная звезда 5"/>
          <p:cNvSpPr/>
          <p:nvPr/>
        </p:nvSpPr>
        <p:spPr>
          <a:xfrm>
            <a:off x="6786578" y="2143116"/>
            <a:ext cx="285752" cy="2857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7-конечная звезда 6"/>
          <p:cNvSpPr/>
          <p:nvPr/>
        </p:nvSpPr>
        <p:spPr>
          <a:xfrm>
            <a:off x="1357290" y="2857496"/>
            <a:ext cx="214314" cy="4286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7-конечная звезда 7"/>
          <p:cNvSpPr/>
          <p:nvPr/>
        </p:nvSpPr>
        <p:spPr>
          <a:xfrm>
            <a:off x="5429256" y="2928934"/>
            <a:ext cx="357190" cy="2857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7-конечная звезда 9"/>
          <p:cNvSpPr/>
          <p:nvPr/>
        </p:nvSpPr>
        <p:spPr>
          <a:xfrm>
            <a:off x="7572396" y="3357562"/>
            <a:ext cx="285752" cy="428628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6500826" y="4071942"/>
            <a:ext cx="285752" cy="3571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7-конечная звезда 12"/>
          <p:cNvSpPr/>
          <p:nvPr/>
        </p:nvSpPr>
        <p:spPr>
          <a:xfrm>
            <a:off x="4500562" y="2928934"/>
            <a:ext cx="357190" cy="285752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7-конечная звезда 13"/>
          <p:cNvSpPr/>
          <p:nvPr/>
        </p:nvSpPr>
        <p:spPr>
          <a:xfrm>
            <a:off x="1714480" y="5286388"/>
            <a:ext cx="214314" cy="35719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-0.04718 L 0.58264 -0.34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42 -0.02197 L 0.39097 -0.284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22 -0.02104 L -0.18767 -0.44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" y="-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1018 L -0.55504 0.083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2 0.03146 L 0.21129 0.115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75 0.0377 L 0.31684 0.184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51 0.03099 L -0.42222 0.4824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82239E-6 L -0.24409 0.19542 " pathEditMode="relative" ptsTypes="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Ребусы</a:t>
            </a:r>
            <a:endParaRPr lang="ru-RU" b="1" dirty="0"/>
          </a:p>
        </p:txBody>
      </p:sp>
      <p:pic>
        <p:nvPicPr>
          <p:cNvPr id="5" name="Содержимое 4" descr="http://allforchildren.ru/rebus/rebus8/8-053.gif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09612" y="2472531"/>
            <a:ext cx="35337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одержимое 1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4400" b="1" dirty="0" smtClean="0"/>
              <a:t>лестница</a:t>
            </a:r>
            <a:endParaRPr lang="ru-RU" sz="4400" b="1" dirty="0"/>
          </a:p>
        </p:txBody>
      </p:sp>
      <p:sp>
        <p:nvSpPr>
          <p:cNvPr id="20" name="Текст 19"/>
          <p:cNvSpPr>
            <a:spLocks noGrp="1"/>
          </p:cNvSpPr>
          <p:nvPr>
            <p:ph type="body" idx="4294967295"/>
          </p:nvPr>
        </p:nvSpPr>
        <p:spPr>
          <a:xfrm>
            <a:off x="0" y="5214938"/>
            <a:ext cx="4040188" cy="7858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/>
              <a:t>              ковш</a:t>
            </a:r>
            <a:endParaRPr lang="ru-RU" sz="4000" b="1" dirty="0"/>
          </a:p>
        </p:txBody>
      </p:sp>
      <p:pic>
        <p:nvPicPr>
          <p:cNvPr id="4" name="Рисунок 3" descr="http://allforchildren.ru/rebus/rebus8/8-044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643050"/>
            <a:ext cx="300039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Апрель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2 слога  </a:t>
            </a:r>
          </a:p>
          <a:p>
            <a:r>
              <a:rPr lang="ru-RU" dirty="0" smtClean="0"/>
              <a:t>А – </a:t>
            </a:r>
            <a:r>
              <a:rPr lang="en-US" dirty="0" smtClean="0"/>
              <a:t>[</a:t>
            </a:r>
            <a:r>
              <a:rPr lang="ru-RU" dirty="0" smtClean="0"/>
              <a:t>а</a:t>
            </a:r>
            <a:r>
              <a:rPr lang="en-US" dirty="0" smtClean="0"/>
              <a:t>]</a:t>
            </a:r>
            <a:r>
              <a:rPr lang="ru-RU" dirty="0" smtClean="0"/>
              <a:t> – гласный, безударный</a:t>
            </a:r>
          </a:p>
          <a:p>
            <a:r>
              <a:rPr lang="ru-RU" dirty="0" smtClean="0"/>
              <a:t>П – </a:t>
            </a:r>
            <a:r>
              <a:rPr lang="en-US" dirty="0" smtClean="0"/>
              <a:t>[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en-US" dirty="0" smtClean="0"/>
              <a:t>]</a:t>
            </a:r>
            <a:r>
              <a:rPr lang="ru-RU" dirty="0" smtClean="0"/>
              <a:t>– согласный, глухой, парный, твёрдый </a:t>
            </a:r>
          </a:p>
          <a:p>
            <a:r>
              <a:rPr lang="ru-RU" smtClean="0"/>
              <a:t>Р – </a:t>
            </a:r>
            <a:r>
              <a:rPr lang="en-US" smtClean="0"/>
              <a:t>[</a:t>
            </a:r>
            <a:r>
              <a:rPr lang="ru-RU" dirty="0" err="1" smtClean="0"/>
              <a:t>р</a:t>
            </a:r>
            <a:r>
              <a:rPr lang="ru-RU" dirty="0" smtClean="0"/>
              <a:t>'</a:t>
            </a:r>
            <a:r>
              <a:rPr lang="en-US" dirty="0" smtClean="0"/>
              <a:t>]</a:t>
            </a:r>
            <a:r>
              <a:rPr lang="ru-RU" dirty="0" smtClean="0"/>
              <a:t> –</a:t>
            </a:r>
            <a:r>
              <a:rPr lang="ru-RU" dirty="0" err="1" smtClean="0"/>
              <a:t>согласный,звонкий,непарный,мягкий</a:t>
            </a:r>
            <a:r>
              <a:rPr lang="ru-RU" dirty="0" smtClean="0"/>
              <a:t>                 </a:t>
            </a:r>
          </a:p>
          <a:p>
            <a:r>
              <a:rPr lang="ru-RU" dirty="0" smtClean="0"/>
              <a:t>Е – </a:t>
            </a:r>
            <a:r>
              <a:rPr lang="en-US" dirty="0" smtClean="0"/>
              <a:t>[</a:t>
            </a:r>
            <a:r>
              <a:rPr lang="ru-RU" dirty="0" smtClean="0"/>
              <a:t>э </a:t>
            </a:r>
            <a:r>
              <a:rPr lang="en-US" dirty="0" smtClean="0"/>
              <a:t>]</a:t>
            </a:r>
            <a:r>
              <a:rPr lang="ru-RU" dirty="0" smtClean="0"/>
              <a:t>– гласный, ударный</a:t>
            </a:r>
          </a:p>
          <a:p>
            <a:r>
              <a:rPr lang="ru-RU" dirty="0" smtClean="0"/>
              <a:t>Л – </a:t>
            </a:r>
            <a:r>
              <a:rPr lang="en-US" dirty="0" smtClean="0"/>
              <a:t>[</a:t>
            </a:r>
            <a:r>
              <a:rPr lang="ru-RU" dirty="0" smtClean="0"/>
              <a:t>л'</a:t>
            </a:r>
            <a:r>
              <a:rPr lang="en-US" dirty="0" smtClean="0"/>
              <a:t>]</a:t>
            </a:r>
            <a:r>
              <a:rPr lang="ru-RU" dirty="0" smtClean="0"/>
              <a:t>- согласный, звонкий, непарный, мягкий</a:t>
            </a:r>
          </a:p>
          <a:p>
            <a:r>
              <a:rPr lang="ru-RU" dirty="0" smtClean="0"/>
              <a:t>Ь – </a:t>
            </a:r>
            <a:r>
              <a:rPr lang="en-US" dirty="0" smtClean="0"/>
              <a:t>[</a:t>
            </a:r>
            <a:r>
              <a:rPr lang="ru-RU" dirty="0" smtClean="0"/>
              <a:t>-</a:t>
            </a:r>
            <a:r>
              <a:rPr lang="en-US" dirty="0" smtClean="0"/>
              <a:t>]</a:t>
            </a:r>
            <a:r>
              <a:rPr lang="ru-RU" dirty="0" smtClean="0"/>
              <a:t> _________________</a:t>
            </a:r>
          </a:p>
          <a:p>
            <a:r>
              <a:rPr lang="ru-RU" dirty="0" smtClean="0"/>
              <a:t>6 букв, 5 звуков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1477328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понравилось….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было интересно….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Мне было трудно….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im0-tub-ru.yandex.net/i?id=66610644-4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857364"/>
            <a:ext cx="2786082" cy="4432287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Пиши красиво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4294967295"/>
          </p:nvPr>
        </p:nvSpPr>
        <p:spPr>
          <a:xfrm>
            <a:off x="428596" y="1600200"/>
            <a:ext cx="5286412" cy="4525963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dirty="0" smtClean="0"/>
              <a:t>Все буквы должны быть одинаковой высоты  и  ширины.</a:t>
            </a:r>
          </a:p>
          <a:p>
            <a:pPr marL="514350" indent="-514350"/>
            <a:r>
              <a:rPr lang="ru-RU" dirty="0" smtClean="0"/>
              <a:t>Расстояние между элементами букв, буквами и словами должно быть одинаковым.</a:t>
            </a:r>
          </a:p>
          <a:p>
            <a:pPr marL="514350" indent="-514350"/>
            <a:r>
              <a:rPr lang="ru-RU" dirty="0" smtClean="0"/>
              <a:t> Прямые линии при письме должны быть ровными и одинаковыми по длине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255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М</a:t>
            </a: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r>
              <a:rPr lang="ru-RU" sz="4000" dirty="0" smtClean="0"/>
              <a:t>тр</a:t>
            </a:r>
            <a:r>
              <a:rPr lang="el-GR" sz="4000" dirty="0" smtClean="0"/>
              <a:t>ό</a:t>
            </a:r>
            <a:r>
              <a:rPr lang="ru-RU" dirty="0" smtClean="0"/>
              <a:t>       </a:t>
            </a:r>
            <a:r>
              <a:rPr lang="ru-RU" sz="3100" dirty="0" smtClean="0"/>
              <a:t>сгустившиеся водяные</a:t>
            </a:r>
            <a:r>
              <a:rPr lang="ru-RU" sz="3100" dirty="0"/>
              <a:t> </a:t>
            </a:r>
            <a:r>
              <a:rPr lang="ru-RU" sz="3100" dirty="0" smtClean="0"/>
              <a:t>пары в виде</a:t>
            </a:r>
            <a:br>
              <a:rPr lang="ru-RU" sz="3100" dirty="0" smtClean="0"/>
            </a:br>
            <a:r>
              <a:rPr lang="ru-RU" sz="3100" dirty="0"/>
              <a:t> </a:t>
            </a:r>
            <a:r>
              <a:rPr lang="ru-RU" sz="3100" dirty="0" smtClean="0"/>
              <a:t>                         плотного тумана, скопившиеся высоко</a:t>
            </a:r>
            <a:br>
              <a:rPr lang="ru-RU" sz="3100" dirty="0" smtClean="0"/>
            </a:br>
            <a:r>
              <a:rPr lang="ru-RU" sz="3100" dirty="0"/>
              <a:t> </a:t>
            </a:r>
            <a:r>
              <a:rPr lang="ru-RU" sz="3100" dirty="0" smtClean="0"/>
              <a:t>                         в воздухе</a:t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en-US" sz="4900" dirty="0" smtClean="0"/>
              <a:t>ó</a:t>
            </a:r>
            <a:r>
              <a:rPr lang="ru-RU" sz="3100" dirty="0" err="1" smtClean="0"/>
              <a:t>бл</a:t>
            </a:r>
            <a:r>
              <a:rPr lang="ru-RU" sz="3100" b="1" dirty="0" err="1" smtClean="0">
                <a:solidFill>
                  <a:srgbClr val="FF0000"/>
                </a:solidFill>
              </a:rPr>
              <a:t>а</a:t>
            </a:r>
            <a:r>
              <a:rPr lang="ru-RU" sz="3100" dirty="0" err="1" smtClean="0"/>
              <a:t>к</a:t>
            </a:r>
            <a:r>
              <a:rPr lang="ru-RU" sz="3100" dirty="0" err="1" smtClean="0">
                <a:solidFill>
                  <a:srgbClr val="FF0000"/>
                </a:solidFill>
              </a:rPr>
              <a:t>о</a:t>
            </a:r>
            <a:r>
              <a:rPr lang="ru-RU" sz="3100" dirty="0" smtClean="0">
                <a:solidFill>
                  <a:srgbClr val="FF0000"/>
                </a:solidFill>
              </a:rPr>
              <a:t>    </a:t>
            </a:r>
            <a:r>
              <a:rPr lang="ru-RU" sz="3100" dirty="0" smtClean="0"/>
              <a:t>          вид общественного подземного </a:t>
            </a:r>
            <a:br>
              <a:rPr lang="ru-RU" sz="3100" dirty="0" smtClean="0"/>
            </a:br>
            <a:r>
              <a:rPr lang="ru-RU" sz="3100" dirty="0"/>
              <a:t> </a:t>
            </a:r>
            <a:r>
              <a:rPr lang="ru-RU" sz="3100" dirty="0" smtClean="0"/>
              <a:t>                            транспорта</a:t>
            </a:r>
            <a:endParaRPr lang="ru-RU" sz="31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H="1">
            <a:off x="821505" y="2464587"/>
            <a:ext cx="2143140" cy="9286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892943" y="2750339"/>
            <a:ext cx="1643074" cy="10001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684213" y="404813"/>
            <a:ext cx="2232025" cy="2879725"/>
          </a:xfrm>
          <a:prstGeom prst="octagon">
            <a:avLst>
              <a:gd name="adj" fmla="val 29287"/>
            </a:avLst>
          </a:prstGeom>
          <a:solidFill>
            <a:srgbClr val="339966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9940" name="Picture 4" descr="ОЖЕГ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836613"/>
            <a:ext cx="1771650" cy="1971675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>
          <a:xfrm>
            <a:off x="1619250" y="642919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6666"/>
                </a:solidFill>
              </a:rPr>
              <a:t>Сергей Иванович</a:t>
            </a:r>
            <a:br>
              <a:rPr lang="ru-RU" sz="4000" dirty="0">
                <a:solidFill>
                  <a:srgbClr val="006666"/>
                </a:solidFill>
              </a:rPr>
            </a:br>
            <a:r>
              <a:rPr lang="ru-RU" sz="4000" dirty="0">
                <a:solidFill>
                  <a:srgbClr val="006666"/>
                </a:solidFill>
              </a:rPr>
              <a:t> Ожегов</a:t>
            </a: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900113" y="3214686"/>
            <a:ext cx="7848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  <a:latin typeface="+mj-lt"/>
              </a:rPr>
              <a:t>Эпитет </a:t>
            </a:r>
            <a:r>
              <a:rPr lang="ru-RU" sz="2800" b="1" i="1" dirty="0"/>
              <a:t>– это художественное, образное определение, подчёркивающее один из признаков предмета</a:t>
            </a:r>
            <a:r>
              <a:rPr lang="ru-RU" sz="2800" b="1" i="1" dirty="0" smtClean="0"/>
              <a:t>.</a:t>
            </a:r>
          </a:p>
          <a:p>
            <a:pPr algn="ctr"/>
            <a:endParaRPr lang="ru-RU" sz="3600" b="1" i="1" dirty="0">
              <a:solidFill>
                <a:srgbClr val="0066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786322"/>
            <a:ext cx="72866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  <a:latin typeface="+mj-lt"/>
              </a:rPr>
              <a:t>Сравнение - 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b="1" dirty="0" smtClean="0"/>
              <a:t>слово или выражение, содержащее уподобление одного предмета другому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Облако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эпитеты</a:t>
            </a:r>
          </a:p>
          <a:p>
            <a:r>
              <a:rPr lang="ru-RU" dirty="0" smtClean="0"/>
              <a:t>Белоснежное</a:t>
            </a:r>
          </a:p>
          <a:p>
            <a:r>
              <a:rPr lang="ru-RU" dirty="0" smtClean="0"/>
              <a:t>Грозовое</a:t>
            </a:r>
          </a:p>
          <a:p>
            <a:r>
              <a:rPr lang="ru-RU" dirty="0" smtClean="0"/>
              <a:t>Весёлое</a:t>
            </a:r>
          </a:p>
          <a:p>
            <a:r>
              <a:rPr lang="ru-RU" dirty="0" smtClean="0"/>
              <a:t>Кучевое</a:t>
            </a:r>
            <a:endParaRPr lang="ru-RU" dirty="0" smtClean="0"/>
          </a:p>
          <a:p>
            <a:r>
              <a:rPr lang="ru-RU" dirty="0" smtClean="0"/>
              <a:t>Снеговое</a:t>
            </a:r>
          </a:p>
          <a:p>
            <a:r>
              <a:rPr lang="ru-RU" dirty="0" smtClean="0"/>
              <a:t>Дождевое</a:t>
            </a:r>
          </a:p>
          <a:p>
            <a:r>
              <a:rPr lang="ru-RU" dirty="0" smtClean="0"/>
              <a:t>Хмурое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сравнение</a:t>
            </a:r>
          </a:p>
          <a:p>
            <a:r>
              <a:rPr lang="ru-RU" dirty="0" smtClean="0"/>
              <a:t>Сахарная вата</a:t>
            </a:r>
          </a:p>
          <a:p>
            <a:r>
              <a:rPr lang="ru-RU" dirty="0" smtClean="0"/>
              <a:t>Причудливый терем</a:t>
            </a:r>
          </a:p>
          <a:p>
            <a:r>
              <a:rPr lang="ru-RU" dirty="0" smtClean="0"/>
              <a:t>Корабль с парусами</a:t>
            </a:r>
          </a:p>
          <a:p>
            <a:r>
              <a:rPr lang="ru-RU" dirty="0" smtClean="0"/>
              <a:t>Белый медвежонок</a:t>
            </a:r>
          </a:p>
          <a:p>
            <a:r>
              <a:rPr lang="ru-RU" dirty="0" smtClean="0"/>
              <a:t>Белые всадники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785794"/>
            <a:ext cx="7872442" cy="5340369"/>
          </a:xfrm>
        </p:spPr>
        <p:txBody>
          <a:bodyPr/>
          <a:lstStyle/>
          <a:p>
            <a:r>
              <a:rPr lang="ru-RU" sz="4000" dirty="0" smtClean="0"/>
              <a:t>Облака, </a:t>
            </a:r>
            <a:r>
              <a:rPr lang="ru-RU" sz="4000" dirty="0" smtClean="0"/>
              <a:t>как белые всадники, проносятся по высокому небу.</a:t>
            </a:r>
          </a:p>
          <a:p>
            <a:pPr>
              <a:buNone/>
            </a:pPr>
            <a:endParaRPr lang="ru-RU" sz="4000" dirty="0" smtClean="0"/>
          </a:p>
          <a:p>
            <a:r>
              <a:rPr lang="ru-RU" sz="4000" dirty="0" smtClean="0"/>
              <a:t>Белые облака, как сахарная вата, плывут по синему небу.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allforchildren.ru/pictures/house_s/house17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714356"/>
            <a:ext cx="4130673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Тетрадь на печатной</a:t>
            </a:r>
            <a:r>
              <a:rPr lang="ru-RU" baseline="0" dirty="0" smtClean="0"/>
              <a:t> основе </a:t>
            </a:r>
            <a:br>
              <a:rPr lang="ru-RU" baseline="0" dirty="0" smtClean="0"/>
            </a:br>
            <a:r>
              <a:rPr lang="ru-RU" dirty="0" smtClean="0"/>
              <a:t>стр. 48, упр. 104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Имя существительное      признак предмета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Имя прилагательное         действие предмета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Глагол                                    предмет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536149" y="2750339"/>
            <a:ext cx="2286016" cy="64294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4036215" y="2178835"/>
            <a:ext cx="1000132" cy="7858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1643042" y="3214686"/>
            <a:ext cx="3357586" cy="10715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445</Words>
  <Application>Microsoft Office PowerPoint</Application>
  <PresentationFormat>Экран (4:3)</PresentationFormat>
  <Paragraphs>99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Обобщение знаний об имени прилагательном</vt:lpstr>
      <vt:lpstr>Апрель </vt:lpstr>
      <vt:lpstr>Пиши красиво</vt:lpstr>
      <vt:lpstr>         Метрό       сгустившиеся водяные пары в виде                           плотного тумана, скопившиеся высоко                           в воздухе   óблако              вид общественного подземного                               транспорта</vt:lpstr>
      <vt:lpstr>Сергей Иванович  Ожегов</vt:lpstr>
      <vt:lpstr>Облако</vt:lpstr>
      <vt:lpstr>Слайд 7</vt:lpstr>
      <vt:lpstr>Слайд 8</vt:lpstr>
      <vt:lpstr>Тетрадь на печатной основе  стр. 48, упр. 104</vt:lpstr>
      <vt:lpstr> </vt:lpstr>
      <vt:lpstr>Слайд 11</vt:lpstr>
      <vt:lpstr>Задачи урока:</vt:lpstr>
      <vt:lpstr>Слайд 13</vt:lpstr>
      <vt:lpstr>Задание 1</vt:lpstr>
      <vt:lpstr>Известная (какая?) фамилия, яблочный(какой?)шампунь, вкусный (какой?)йогурт.   Белый (какой?) лебедь, дождевое (какое?) облако, зимнее (какое?) пальто.</vt:lpstr>
      <vt:lpstr>Слайд 16</vt:lpstr>
      <vt:lpstr>Весна.</vt:lpstr>
      <vt:lpstr>Весна.</vt:lpstr>
      <vt:lpstr>Ребусы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знаний об имени прилагательном</dc:title>
  <dc:creator>Samsung</dc:creator>
  <cp:lastModifiedBy>Samsung</cp:lastModifiedBy>
  <cp:revision>60</cp:revision>
  <dcterms:created xsi:type="dcterms:W3CDTF">2013-03-28T12:20:31Z</dcterms:created>
  <dcterms:modified xsi:type="dcterms:W3CDTF">2013-04-09T15:47:08Z</dcterms:modified>
</cp:coreProperties>
</file>