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2" r:id="rId4"/>
    <p:sldId id="263" r:id="rId5"/>
    <p:sldId id="265" r:id="rId6"/>
    <p:sldId id="26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FFCC"/>
    <a:srgbClr val="FFFF99"/>
    <a:srgbClr val="79DF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9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05B67-F209-43CE-94CC-3A4F1315B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575A2-A245-477B-A2F4-2A0C94F50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1A4B3-7A94-4918-BC2D-9AF5C10B1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14829-2082-486A-B363-205B1E8F7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77D5E-6BE3-4A27-8E61-BA452BE53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FEAB1-7C5B-48F1-85E5-5FA928FDD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75AA-26C9-47C1-BD0C-AACADFDCD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3D6F3-C6FE-4D04-958A-41F89D808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EB62F-FF94-46C9-905A-0DC168591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553BD-01CF-440A-9B32-E7A047BDA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08053-93B7-4617-AC5F-A8E39BF9E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95B9C-B24B-43BF-A622-C58EDC9B9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F0929-5BB8-4079-973E-F1487B42D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50000">
              <a:srgbClr val="FFFF99"/>
            </a:gs>
            <a:gs pos="100000">
              <a:srgbClr val="99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4D960F0-CCBA-42D0-A244-50AB20697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Фразеологизмы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r>
              <a:rPr lang="ru-RU" dirty="0" smtClean="0"/>
              <a:t>Навострить уши</a:t>
            </a:r>
          </a:p>
          <a:p>
            <a:r>
              <a:rPr lang="ru-RU" dirty="0" smtClean="0"/>
              <a:t>Не покладая рук </a:t>
            </a:r>
          </a:p>
          <a:p>
            <a:r>
              <a:rPr lang="ru-RU" dirty="0" smtClean="0"/>
              <a:t>Подать руку</a:t>
            </a:r>
          </a:p>
          <a:p>
            <a:r>
              <a:rPr lang="ru-RU" dirty="0" smtClean="0"/>
              <a:t>Мастер на все руки</a:t>
            </a:r>
          </a:p>
          <a:p>
            <a:r>
              <a:rPr lang="ru-RU" dirty="0" smtClean="0"/>
              <a:t>Все валится из рук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692696"/>
          <a:ext cx="8136904" cy="5672074"/>
        </p:xfrm>
        <a:graphic>
          <a:graphicData uri="http://schemas.openxmlformats.org/drawingml/2006/table">
            <a:tbl>
              <a:tblPr/>
              <a:tblGrid>
                <a:gridCol w="6719427"/>
                <a:gridCol w="1417477"/>
              </a:tblGrid>
              <a:tr h="18482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Собака-друг человека. Мойте руки перед едой. На дворе зима.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22" marR="67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6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2" marR="676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1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2. В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зоопарке много животных.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22" marR="67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6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2" marR="676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3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3. Зима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сшила деревьям свои наряды. Одела в серебряные одежды берёзы и осины. Укутала в снежные шубы зелёные ели и сосны.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22" marR="67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6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622" marR="676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6712"/>
            <a:ext cx="8219256" cy="532859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Саша каждый день навещал друга. </a:t>
            </a:r>
            <a:br>
              <a:rPr lang="ru-RU" sz="3600" b="1" dirty="0" smtClean="0">
                <a:solidFill>
                  <a:schemeClr val="accent2"/>
                </a:solidFill>
              </a:rPr>
            </a:br>
            <a:endParaRPr lang="ru-RU" sz="36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Они учатся в одном классе. 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36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Однажды Сережа заболел.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36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Саша и Сережа – друзья. </a:t>
            </a:r>
            <a:r>
              <a:rPr lang="ru-RU" sz="4000" b="1" dirty="0" smtClean="0">
                <a:solidFill>
                  <a:schemeClr val="accent2"/>
                </a:solidFill>
              </a:rPr>
              <a:t/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endParaRPr lang="ru-RU" sz="4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chemeClr val="accent2"/>
                </a:solidFill>
              </a:rPr>
              <a:t/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endParaRPr lang="ru-RU" sz="4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6923112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 Саша каждый день навещал друга. </a:t>
            </a:r>
            <a:br>
              <a:rPr lang="ru-RU" b="1" dirty="0" smtClean="0">
                <a:solidFill>
                  <a:schemeClr val="accent2"/>
                </a:solidFill>
              </a:rPr>
            </a:br>
            <a:endParaRPr lang="ru-RU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2. Они учатся в одном классе. 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3. Однажды Сережа заболел.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4. Саша и Сережа – друзья.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7793354" y="1556791"/>
          <a:ext cx="811094" cy="4320480"/>
        </p:xfrm>
        <a:graphic>
          <a:graphicData uri="http://schemas.openxmlformats.org/drawingml/2006/table">
            <a:tbl>
              <a:tblPr/>
              <a:tblGrid>
                <a:gridCol w="811094"/>
              </a:tblGrid>
              <a:tr h="108012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4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4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4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ru-RU" sz="3200" dirty="0" smtClean="0"/>
              <a:t>Используя памятку, докажите, что перед вами текст. Начинайте выступление словами: «Это текст, потому что…"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82883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	</a:t>
            </a:r>
            <a:r>
              <a:rPr lang="ru-RU" sz="3600" b="1" dirty="0" smtClean="0">
                <a:solidFill>
                  <a:srgbClr val="002060"/>
                </a:solidFill>
              </a:rPr>
              <a:t>Саша и Серёжа – друзья. Они учатся в одном классе. Однажды Сережа заболел.  Саша каждый день навещал друга.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11188" y="1027113"/>
            <a:ext cx="7848600" cy="1249362"/>
          </a:xfrm>
        </p:spPr>
        <p:txBody>
          <a:bodyPr/>
          <a:lstStyle/>
          <a:p>
            <a:pPr algn="ctr" eaLnBrk="1" hangingPunct="1"/>
            <a:r>
              <a:rPr lang="ru-RU" sz="5400" b="1" dirty="0" smtClean="0"/>
              <a:t>СПАСИБО ЗА РАБОТУ!</a:t>
            </a: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95613" y="2324100"/>
            <a:ext cx="2871787" cy="3508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109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Фразеологизмы </vt:lpstr>
      <vt:lpstr>Слайд 2</vt:lpstr>
      <vt:lpstr>Слайд 3</vt:lpstr>
      <vt:lpstr>Проверь себя</vt:lpstr>
      <vt:lpstr>Используя памятку, докажите, что перед вами текст. Начинайте выступление словами: «Это текст, потому что…" </vt:lpstr>
      <vt:lpstr>СПАСИБО ЗА РАБОТУ!</vt:lpstr>
    </vt:vector>
  </TitlesOfParts>
  <Company>Школа ОВЗ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27</cp:revision>
  <dcterms:created xsi:type="dcterms:W3CDTF">2010-09-20T04:47:03Z</dcterms:created>
  <dcterms:modified xsi:type="dcterms:W3CDTF">2013-03-20T18:05:01Z</dcterms:modified>
</cp:coreProperties>
</file>