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77" r:id="rId4"/>
    <p:sldId id="265" r:id="rId5"/>
    <p:sldId id="268" r:id="rId6"/>
    <p:sldId id="266" r:id="rId7"/>
    <p:sldId id="261" r:id="rId8"/>
    <p:sldId id="260" r:id="rId9"/>
    <p:sldId id="263" r:id="rId10"/>
    <p:sldId id="262" r:id="rId11"/>
    <p:sldId id="264" r:id="rId12"/>
    <p:sldId id="267" r:id="rId13"/>
    <p:sldId id="271" r:id="rId14"/>
    <p:sldId id="272" r:id="rId15"/>
    <p:sldId id="275" r:id="rId16"/>
    <p:sldId id="273" r:id="rId17"/>
    <p:sldId id="274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D35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D76A-CB3C-4170-8BAF-566CD9B0BBC0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C702D-516C-4260-8893-CF21F591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2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FCC7-BF9C-45FD-A2B7-4BF3B188DB7C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4C879-7BAA-4A9B-9D35-603B7EF53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48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5E15-9EA2-4270-AD7B-12A3514098F9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F917-2DE3-4C1D-8243-49CE21847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1DA1-BBB4-47F0-8CE3-DD427E540D9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6AE5-9DA1-464C-A5C5-2E2CB1DF0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8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D820-58B0-4118-95A2-12A4178D2801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F418-CEEF-42F1-85AA-611828364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52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35A5-5965-4EF2-B994-66171288026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F1A8-D474-4EFF-81F8-CB0F58503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6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2F3D-B412-41D6-86F7-1B28D6D1489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00E56-B680-47F2-862E-4E72933FE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2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AC6E-4710-49C8-AFDC-A1DA576A052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78AD1-B25A-44BA-8D22-418097891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3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E299-1F5D-4B34-A7A5-A04EA4902141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DF23-2A51-4C29-A887-DF6867E58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18B00-80CB-4558-BB43-16F3353093FC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0F87-3339-465C-8B7B-89915B62E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C8B1-57C6-4029-A5CE-073498F029D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538A-B685-42F6-A8F7-6BF829D88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2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103A2A-E8C3-445B-A897-FD7D9FB51941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792FC-3A74-4504-B11D-11F5B278E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1" r:id="rId4"/>
    <p:sldLayoutId id="2147483777" r:id="rId5"/>
    <p:sldLayoutId id="2147483772" r:id="rId6"/>
    <p:sldLayoutId id="2147483778" r:id="rId7"/>
    <p:sldLayoutId id="2147483779" r:id="rId8"/>
    <p:sldLayoutId id="2147483780" r:id="rId9"/>
    <p:sldLayoutId id="2147483773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4;&#1091;&#1079;\usatyj_njan.mp3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4942" y="357166"/>
            <a:ext cx="355469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+mn-lt"/>
              </a:rPr>
              <a:t>1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+mn-lt"/>
              </a:rPr>
              <a:t>сентября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256"/>
            <a:ext cx="291137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+mn-lt"/>
              </a:rPr>
              <a:t>С Днём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+mn-lt"/>
              </a:rPr>
              <a:t>знаний!</a:t>
            </a:r>
          </a:p>
        </p:txBody>
      </p:sp>
      <p:pic>
        <p:nvPicPr>
          <p:cNvPr id="5" name="Рисунок 4" descr="Изображение 0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72066" cy="3804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3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2500306"/>
            <a:ext cx="5326373" cy="3994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17" descr="f918d9346babfcb5b92bdd655f15515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500688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7" descr="f918d9346babfcb5b92bdd655f15515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500688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8e571a264590ec61577f0ef43c97ec3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785813"/>
            <a:ext cx="1252538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8e571a264590ec61577f0ef43c97ec3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785813"/>
            <a:ext cx="1252537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9" descr="8e571a264590ec61577f0ef43c97ec3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785813"/>
            <a:ext cx="1252538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7" descr="f918d9346babfcb5b92bdd655f15515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7" descr="f918d9346babfcb5b92bdd655f15515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429125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5113"/>
            <a:ext cx="82804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06450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2089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00042"/>
            <a:ext cx="64132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Взрослеть – это…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1500188"/>
            <a:ext cx="82772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sz="3200">
                <a:latin typeface="Franklin Gothic Book" pitchFamily="34" charset="0"/>
              </a:rPr>
              <a:t> </a:t>
            </a:r>
            <a:r>
              <a:rPr lang="ru-RU" sz="3200" b="1">
                <a:solidFill>
                  <a:srgbClr val="7030A0"/>
                </a:solidFill>
                <a:latin typeface="Franklin Gothic Book" pitchFamily="34" charset="0"/>
              </a:rPr>
              <a:t>Становиться лучше и умнее;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ru-RU" sz="3200" b="1">
                <a:solidFill>
                  <a:srgbClr val="7030A0"/>
                </a:solidFill>
                <a:latin typeface="Franklin Gothic Book" pitchFamily="34" charset="0"/>
              </a:rPr>
              <a:t>  перестать играть в игрушки;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ru-RU" sz="3200" b="1">
                <a:solidFill>
                  <a:srgbClr val="7030A0"/>
                </a:solidFill>
                <a:latin typeface="Franklin Gothic Book" pitchFamily="34" charset="0"/>
              </a:rPr>
              <a:t> делать то, что хочется;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ru-RU" sz="3200" b="1">
                <a:solidFill>
                  <a:srgbClr val="7030A0"/>
                </a:solidFill>
                <a:latin typeface="Franklin Gothic Book" pitchFamily="34" charset="0"/>
              </a:rPr>
              <a:t> стараться быть самостоятельным,</a:t>
            </a:r>
          </a:p>
          <a:p>
            <a:pPr eaLnBrk="1" hangingPunct="1"/>
            <a:r>
              <a:rPr lang="ru-RU" sz="3200" b="1">
                <a:solidFill>
                  <a:srgbClr val="7030A0"/>
                </a:solidFill>
                <a:latin typeface="Franklin Gothic Book" pitchFamily="34" charset="0"/>
              </a:rPr>
              <a:t>всё делать самому;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ru-RU" sz="3200" b="1">
                <a:solidFill>
                  <a:srgbClr val="7030A0"/>
                </a:solidFill>
                <a:latin typeface="Franklin Gothic Book" pitchFamily="34" charset="0"/>
              </a:rPr>
              <a:t> учиться отвечать не только за себя,</a:t>
            </a:r>
          </a:p>
          <a:p>
            <a:pPr eaLnBrk="1" hangingPunct="1"/>
            <a:r>
              <a:rPr lang="ru-RU" sz="3200" b="1">
                <a:solidFill>
                  <a:srgbClr val="7030A0"/>
                </a:solidFill>
                <a:latin typeface="Franklin Gothic Book" pitchFamily="34" charset="0"/>
              </a:rPr>
              <a:t> но и за других;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ru-RU" sz="3200" b="1">
                <a:solidFill>
                  <a:srgbClr val="7030A0"/>
                </a:solidFill>
                <a:latin typeface="Franklin Gothic Book" pitchFamily="34" charset="0"/>
              </a:rPr>
              <a:t> стремиться помогать другим людям;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ru-RU" sz="3200" b="1">
                <a:solidFill>
                  <a:srgbClr val="7030A0"/>
                </a:solidFill>
                <a:latin typeface="Franklin Gothic Book" pitchFamily="34" charset="0"/>
              </a:rPr>
              <a:t> понимать, что кроме слова «хочу»</a:t>
            </a:r>
          </a:p>
          <a:p>
            <a:pPr eaLnBrk="1" hangingPunct="1"/>
            <a:r>
              <a:rPr lang="ru-RU" sz="3200" b="1">
                <a:solidFill>
                  <a:srgbClr val="7030A0"/>
                </a:solidFill>
                <a:latin typeface="Franklin Gothic Book" pitchFamily="34" charset="0"/>
              </a:rPr>
              <a:t> есть и слово «надо».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00063" y="0"/>
            <a:ext cx="8072437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endParaRPr lang="ru-RU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266700"/>
            <a:endParaRPr lang="ru-RU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266700" algn="ctr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Только ты на свет родился,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Право первое твое: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Получи, чтоб им гордиться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 b="1">
                <a:solidFill>
                  <a:srgbClr val="FF00FF"/>
                </a:solidFill>
                <a:latin typeface="Franklin Gothic Medium" pitchFamily="34" charset="0"/>
                <a:cs typeface="Times New Roman" pitchFamily="18" charset="0"/>
              </a:rPr>
              <a:t>Имя</a:t>
            </a:r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 личное свое.</a:t>
            </a:r>
          </a:p>
          <a:p>
            <a:pPr indent="266700" algn="ctr" eaLnBrk="0" hangingPunct="0"/>
            <a:endParaRPr lang="ru-RU" sz="40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Очень трудно самому,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жить на свете одному.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Правом </a:t>
            </a:r>
            <a:r>
              <a:rPr lang="ru-RU" sz="4000" b="1">
                <a:solidFill>
                  <a:srgbClr val="FF00FF"/>
                </a:solidFill>
                <a:latin typeface="Franklin Gothic Medium" pitchFamily="34" charset="0"/>
                <a:cs typeface="Times New Roman" pitchFamily="18" charset="0"/>
              </a:rPr>
              <a:t>с  Мамой жить и с Папой</a:t>
            </a:r>
            <a:r>
              <a:rPr lang="ru-RU" sz="4000" b="1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endParaRPr lang="ru-RU" sz="4000" b="1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Пользуйтесь везде, ребята.</a:t>
            </a:r>
            <a:endParaRPr lang="ru-RU" sz="400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857250" y="0"/>
            <a:ext cx="7605713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66700" algn="ctr">
              <a:tabLst>
                <a:tab pos="2424113" algn="l"/>
              </a:tabLst>
            </a:pPr>
            <a:endParaRPr lang="ru-RU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266700" algn="ctr">
              <a:tabLst>
                <a:tab pos="2424113" algn="l"/>
              </a:tabLst>
            </a:pPr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Есть еще такое право-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>
              <a:tabLst>
                <a:tab pos="2424113" algn="l"/>
              </a:tabLst>
            </a:pPr>
            <a:r>
              <a:rPr lang="ru-RU" sz="4000" b="1">
                <a:solidFill>
                  <a:srgbClr val="FF00FF"/>
                </a:solidFill>
                <a:latin typeface="Franklin Gothic Medium" pitchFamily="34" charset="0"/>
                <a:cs typeface="Times New Roman" pitchFamily="18" charset="0"/>
              </a:rPr>
              <a:t>Помнить, думать и творить </a:t>
            </a:r>
            <a:endParaRPr lang="ru-RU" sz="4000" b="1">
              <a:latin typeface="Franklin Gothic Medium" pitchFamily="34" charset="0"/>
            </a:endParaRPr>
          </a:p>
          <a:p>
            <a:pPr indent="266700" algn="ctr" eaLnBrk="0" hangingPunct="0">
              <a:tabLst>
                <a:tab pos="2424113" algn="l"/>
              </a:tabLst>
            </a:pPr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и другим свои раздумья,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>
              <a:tabLst>
                <a:tab pos="2424113" algn="l"/>
              </a:tabLst>
            </a:pPr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если хочешь,</a:t>
            </a:r>
            <a:r>
              <a:rPr lang="en-US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подарить.</a:t>
            </a:r>
          </a:p>
          <a:p>
            <a:pPr indent="266700" algn="ctr" eaLnBrk="0" hangingPunct="0">
              <a:tabLst>
                <a:tab pos="2424113" algn="l"/>
              </a:tabLst>
            </a:pPr>
            <a:endParaRPr lang="ru-RU" sz="4000">
              <a:latin typeface="Franklin Gothic Medium" pitchFamily="34" charset="0"/>
            </a:endParaRPr>
          </a:p>
          <a:p>
            <a:pPr indent="266700" algn="ctr" eaLnBrk="0" hangingPunct="0">
              <a:tabLst>
                <a:tab pos="2424113" algn="l"/>
              </a:tabLst>
            </a:pPr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Я росточком не доволен 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>
              <a:tabLst>
                <a:tab pos="2424113" algn="l"/>
              </a:tabLst>
            </a:pPr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И пока не так силен,	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>
              <a:tabLst>
                <a:tab pos="2424113" algn="l"/>
              </a:tabLst>
            </a:pPr>
            <a:r>
              <a:rPr lang="ru-RU" sz="4000" b="1">
                <a:solidFill>
                  <a:srgbClr val="FF00FF"/>
                </a:solidFill>
                <a:latin typeface="Franklin Gothic Medium" pitchFamily="34" charset="0"/>
                <a:cs typeface="Times New Roman" pitchFamily="18" charset="0"/>
              </a:rPr>
              <a:t>Но не смей мне делать больно-</a:t>
            </a:r>
            <a:r>
              <a:rPr lang="ru-RU" sz="4000" b="1">
                <a:latin typeface="Franklin Gothic Medium" pitchFamily="34" charset="0"/>
                <a:cs typeface="Times New Roman" pitchFamily="18" charset="0"/>
              </a:rPr>
              <a:t> </a:t>
            </a:r>
            <a:endParaRPr lang="ru-RU" sz="4000" b="1">
              <a:latin typeface="Franklin Gothic Medium" pitchFamily="34" charset="0"/>
            </a:endParaRPr>
          </a:p>
          <a:p>
            <a:pPr indent="266700" algn="ctr" eaLnBrk="0" hangingPunct="0">
              <a:tabLst>
                <a:tab pos="2424113" algn="l"/>
              </a:tabLst>
            </a:pPr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Есть у нас такой закон.</a:t>
            </a:r>
            <a:endParaRPr lang="ru-RU" sz="400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000125" y="0"/>
            <a:ext cx="71278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66700" algn="ctr"/>
            <a:endParaRPr lang="ru-RU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266700" algn="ctr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Если жар, все тело ломит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И совсем не до игры,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То </a:t>
            </a:r>
            <a:r>
              <a:rPr lang="ru-RU" sz="4000" b="1">
                <a:solidFill>
                  <a:srgbClr val="FF00FF"/>
                </a:solidFill>
                <a:latin typeface="Franklin Gothic Medium" pitchFamily="34" charset="0"/>
                <a:cs typeface="Times New Roman" pitchFamily="18" charset="0"/>
              </a:rPr>
              <a:t>позвать  врача на помощь</a:t>
            </a:r>
            <a:endParaRPr lang="ru-RU" sz="4000" b="1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Тоже право детворы.</a:t>
            </a:r>
          </a:p>
          <a:p>
            <a:pPr indent="266700" algn="ctr" eaLnBrk="0" hangingPunct="0"/>
            <a:endParaRPr lang="ru-RU" sz="40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Чтоб с наукой подружиться ,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С книжкой  в маленькой руке</a:t>
            </a:r>
            <a:endParaRPr lang="ru-RU" sz="40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Правом пользуюсь  </a:t>
            </a:r>
            <a:r>
              <a:rPr lang="ru-RU" sz="4000" b="1">
                <a:solidFill>
                  <a:srgbClr val="FF00FF"/>
                </a:solidFill>
                <a:latin typeface="Franklin Gothic Medium" pitchFamily="34" charset="0"/>
                <a:cs typeface="Times New Roman" pitchFamily="18" charset="0"/>
              </a:rPr>
              <a:t>«учиться </a:t>
            </a:r>
            <a:endParaRPr lang="ru-RU" sz="4000" b="1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4000" b="1">
                <a:solidFill>
                  <a:srgbClr val="FF00FF"/>
                </a:solidFill>
                <a:latin typeface="Franklin Gothic Medium" pitchFamily="34" charset="0"/>
                <a:cs typeface="Times New Roman" pitchFamily="18" charset="0"/>
              </a:rPr>
              <a:t>На родимом языке.»</a:t>
            </a:r>
            <a:r>
              <a:rPr lang="ru-RU" sz="4000" b="1">
                <a:latin typeface="Franklin Gothic Medium" pitchFamily="34" charset="0"/>
                <a:cs typeface="Times New Roman" pitchFamily="18" charset="0"/>
              </a:rPr>
              <a:t> </a:t>
            </a:r>
            <a:endParaRPr lang="ru-RU" sz="4000" b="1">
              <a:latin typeface="Franklin Gothic Medium" pitchFamily="34" charset="0"/>
            </a:endParaRPr>
          </a:p>
          <a:p>
            <a:pPr indent="266700" algn="ctr" eaLnBrk="0" hangingPunct="0"/>
            <a:endParaRPr lang="ru-RU" sz="4000" b="1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071563" y="-158750"/>
            <a:ext cx="6738937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66700" algn="ctr"/>
            <a:endParaRPr lang="ru-RU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266700" algn="ctr"/>
            <a:r>
              <a:rPr lang="ru-RU" sz="36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Подросла, взяла я книжки </a:t>
            </a:r>
            <a:endParaRPr lang="ru-RU" sz="36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36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И пошла я в первый класс.</a:t>
            </a:r>
            <a:endParaRPr lang="ru-RU" sz="36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3600" b="1">
                <a:solidFill>
                  <a:srgbClr val="FF00FF"/>
                </a:solidFill>
                <a:latin typeface="Franklin Gothic Medium" pitchFamily="34" charset="0"/>
                <a:cs typeface="Times New Roman" pitchFamily="18" charset="0"/>
              </a:rPr>
              <a:t>В школу ходят все детишки -</a:t>
            </a:r>
            <a:endParaRPr lang="ru-RU" sz="3600" b="1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36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Это право есть у нас.</a:t>
            </a:r>
            <a:endParaRPr lang="ru-RU" sz="36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36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Я могу свой детский праздник,</a:t>
            </a:r>
            <a:endParaRPr lang="ru-RU" sz="36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36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Как и взрослый, отмечать.</a:t>
            </a:r>
            <a:endParaRPr lang="ru-RU" sz="36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36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Если я проголодаюсь-</a:t>
            </a:r>
            <a:endParaRPr lang="ru-RU" sz="36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3600" b="1">
                <a:solidFill>
                  <a:srgbClr val="FF00FF"/>
                </a:solidFill>
                <a:latin typeface="Franklin Gothic Medium" pitchFamily="34" charset="0"/>
                <a:cs typeface="Times New Roman" pitchFamily="18" charset="0"/>
              </a:rPr>
              <a:t>Пищу   вправе получать</a:t>
            </a:r>
            <a:r>
              <a:rPr lang="ru-RU" sz="3600" b="1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3600" b="1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36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Будь ты слабым или сильным ,</a:t>
            </a:r>
            <a:endParaRPr lang="ru-RU" sz="36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36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Белым, черным - все равно!</a:t>
            </a:r>
            <a:endParaRPr lang="ru-RU" sz="36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3600">
                <a:solidFill>
                  <a:srgbClr val="000000"/>
                </a:solidFill>
                <a:latin typeface="Franklin Gothic Medium" pitchFamily="34" charset="0"/>
                <a:cs typeface="Times New Roman" pitchFamily="18" charset="0"/>
              </a:rPr>
              <a:t>Ты родился быть счастливым,</a:t>
            </a:r>
            <a:endParaRPr lang="ru-RU" sz="3600">
              <a:latin typeface="Franklin Gothic Medium" pitchFamily="34" charset="0"/>
            </a:endParaRPr>
          </a:p>
          <a:p>
            <a:pPr indent="266700" algn="ctr" eaLnBrk="0" hangingPunct="0"/>
            <a:r>
              <a:rPr lang="ru-RU" sz="3600">
                <a:solidFill>
                  <a:srgbClr val="FF00FF"/>
                </a:solidFill>
                <a:latin typeface="Franklin Gothic Medium" pitchFamily="34" charset="0"/>
                <a:cs typeface="Times New Roman" pitchFamily="18" charset="0"/>
              </a:rPr>
              <a:t>Это право всем дано.</a:t>
            </a:r>
            <a:r>
              <a:rPr lang="ru-RU" sz="3600">
                <a:latin typeface="Franklin Gothic Medium" pitchFamily="34" charset="0"/>
                <a:cs typeface="Times New Roman" pitchFamily="18" charset="0"/>
              </a:rPr>
              <a:t> </a:t>
            </a:r>
            <a:endParaRPr lang="ru-RU" sz="360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76238"/>
            <a:ext cx="8424862" cy="61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76913"/>
            <a:ext cx="8501122" cy="6375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188640"/>
            <a:ext cx="8524935" cy="6393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6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89" y="114102"/>
            <a:ext cx="8596373" cy="6447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071546"/>
            <a:ext cx="53415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с шарами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571750"/>
            <a:ext cx="40005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usatyj_nj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8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642938" y="1357313"/>
            <a:ext cx="1285875" cy="1500187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72313" y="2357438"/>
            <a:ext cx="1285875" cy="19288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43063" y="3929063"/>
            <a:ext cx="1071562" cy="15001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43375" y="2000250"/>
            <a:ext cx="857250" cy="13573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72188" y="3071813"/>
            <a:ext cx="500062" cy="10715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58063" y="357188"/>
            <a:ext cx="1143000" cy="1500187"/>
          </a:xfrm>
          <a:prstGeom prst="ellipse">
            <a:avLst/>
          </a:prstGeom>
          <a:solidFill>
            <a:srgbClr val="4BD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857232"/>
            <a:ext cx="729539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rgbClr val="FF0000"/>
                </a:solidFill>
                <a:latin typeface="+mn-lt"/>
              </a:rPr>
              <a:t>Самостоятельность</a:t>
            </a: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2214563"/>
            <a:ext cx="80692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ru-RU" sz="4800">
                <a:latin typeface="Franklin Gothic Book" pitchFamily="34" charset="0"/>
              </a:rPr>
              <a:t> активен в жизни;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5400">
                <a:latin typeface="Franklin Gothic Book" pitchFamily="34" charset="0"/>
              </a:rPr>
              <a:t> ждёт готового;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5400">
                <a:latin typeface="Franklin Gothic Book" pitchFamily="34" charset="0"/>
              </a:rPr>
              <a:t> пассивен в жизни;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5400">
                <a:latin typeface="Franklin Gothic Book" pitchFamily="34" charset="0"/>
              </a:rPr>
              <a:t> добивается всего сам.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642918"/>
            <a:ext cx="36268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rgbClr val="FF0000"/>
                </a:solidFill>
                <a:latin typeface="+mn-lt"/>
              </a:rPr>
              <a:t>Для чего?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857250" y="1643063"/>
            <a:ext cx="5254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4400">
                <a:latin typeface="Franklin Gothic Book" pitchFamily="34" charset="0"/>
              </a:rPr>
              <a:t>Чтобы жизнь была</a:t>
            </a:r>
            <a:r>
              <a:rPr lang="ru-RU" sz="4400">
                <a:solidFill>
                  <a:srgbClr val="FFFF00"/>
                </a:solidFill>
                <a:latin typeface="Franklin Gothic Book" pitchFamily="34" charset="0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2500313"/>
            <a:ext cx="2659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ru-RU">
                <a:solidFill>
                  <a:srgbClr val="7030A0"/>
                </a:solidFill>
                <a:latin typeface="Franklin Gothic Book" pitchFamily="34" charset="0"/>
              </a:rPr>
              <a:t> </a:t>
            </a:r>
            <a:r>
              <a:rPr lang="ru-RU" sz="4000" b="1">
                <a:solidFill>
                  <a:srgbClr val="7030A0"/>
                </a:solidFill>
                <a:latin typeface="Franklin Gothic Book" pitchFamily="34" charset="0"/>
              </a:rPr>
              <a:t>скучной;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14375" y="3357563"/>
            <a:ext cx="357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ru-RU">
                <a:latin typeface="Franklin Gothic Book" pitchFamily="34" charset="0"/>
              </a:rPr>
              <a:t> </a:t>
            </a:r>
            <a:r>
              <a:rPr lang="ru-RU" sz="4000" b="1">
                <a:solidFill>
                  <a:srgbClr val="7030A0"/>
                </a:solidFill>
                <a:latin typeface="Franklin Gothic Book" pitchFamily="34" charset="0"/>
              </a:rPr>
              <a:t>интересной;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8" y="4357688"/>
            <a:ext cx="4262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ru-RU">
                <a:latin typeface="Franklin Gothic Book" pitchFamily="34" charset="0"/>
              </a:rPr>
              <a:t> </a:t>
            </a:r>
            <a:r>
              <a:rPr lang="ru-RU" sz="4000" b="1">
                <a:solidFill>
                  <a:srgbClr val="7030A0"/>
                </a:solidFill>
                <a:latin typeface="Franklin Gothic Book" pitchFamily="34" charset="0"/>
              </a:rPr>
              <a:t>однообразной;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571500" y="5286375"/>
            <a:ext cx="8202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ru-RU">
                <a:latin typeface="Franklin Gothic Book" pitchFamily="34" charset="0"/>
              </a:rPr>
              <a:t> </a:t>
            </a:r>
            <a:r>
              <a:rPr lang="ru-RU" sz="4000" b="1">
                <a:solidFill>
                  <a:srgbClr val="7030A0"/>
                </a:solidFill>
                <a:latin typeface="Franklin Gothic Book" pitchFamily="34" charset="0"/>
              </a:rPr>
              <a:t>полезной тебе и окружающим.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642938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b="1">
              <a:solidFill>
                <a:schemeClr val="folHlink"/>
              </a:solidFill>
              <a:latin typeface="Franklin Gothic Book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4400" b="1">
                <a:solidFill>
                  <a:srgbClr val="FF0000"/>
                </a:solidFill>
                <a:latin typeface="Franklin Gothic Book" pitchFamily="34" charset="0"/>
              </a:rPr>
              <a:t>    </a:t>
            </a:r>
            <a:r>
              <a:rPr lang="ru-RU" sz="4400" b="1">
                <a:solidFill>
                  <a:srgbClr val="FF0000"/>
                </a:solidFill>
                <a:latin typeface="Franklin Gothic Book" pitchFamily="34" charset="0"/>
              </a:rPr>
              <a:t>Конвенция</a:t>
            </a:r>
            <a:r>
              <a:rPr lang="ru-RU" sz="4400">
                <a:latin typeface="Franklin Gothic Book" pitchFamily="34" charset="0"/>
              </a:rPr>
              <a:t/>
            </a:r>
            <a:br>
              <a:rPr lang="ru-RU" sz="4400">
                <a:latin typeface="Franklin Gothic Book" pitchFamily="34" charset="0"/>
              </a:rPr>
            </a:br>
            <a:r>
              <a:rPr lang="ru-RU" sz="4400" b="1">
                <a:latin typeface="Franklin Gothic Book" pitchFamily="34" charset="0"/>
              </a:rPr>
              <a:t>(от лат. </a:t>
            </a:r>
            <a:r>
              <a:rPr lang="en-US" sz="4400" b="1">
                <a:latin typeface="Franklin Gothic Book" pitchFamily="34" charset="0"/>
              </a:rPr>
              <a:t>c</a:t>
            </a:r>
            <a:r>
              <a:rPr lang="ru-RU" sz="4400" b="1">
                <a:latin typeface="Franklin Gothic Book" pitchFamily="34" charset="0"/>
              </a:rPr>
              <a:t>onventio- договор, соглашение</a:t>
            </a:r>
            <a:r>
              <a:rPr lang="en-US" sz="4400" b="1">
                <a:latin typeface="Franklin Gothic Book" pitchFamily="34" charset="0"/>
              </a:rPr>
              <a:t>) </a:t>
            </a:r>
            <a:r>
              <a:rPr lang="ru-RU" sz="4400" b="1">
                <a:latin typeface="Franklin Gothic Book" pitchFamily="34" charset="0"/>
              </a:rPr>
              <a:t>–</a:t>
            </a:r>
          </a:p>
          <a:p>
            <a:pPr algn="ctr">
              <a:buFont typeface="Wingdings" pitchFamily="2" charset="2"/>
              <a:buNone/>
            </a:pPr>
            <a:r>
              <a:rPr lang="ru-RU" sz="4400" b="1">
                <a:latin typeface="Franklin Gothic Book" pitchFamily="34" charset="0"/>
              </a:rPr>
              <a:t> международный договор, имеющий обязательную силу для всех государств,</a:t>
            </a:r>
          </a:p>
          <a:p>
            <a:pPr algn="ctr">
              <a:buFont typeface="Wingdings" pitchFamily="2" charset="2"/>
              <a:buNone/>
            </a:pPr>
            <a:r>
              <a:rPr lang="ru-RU" sz="4400" b="1">
                <a:latin typeface="Franklin Gothic Book" pitchFamily="34" charset="0"/>
              </a:rPr>
              <a:t> его подписавших (присоединившихся).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8137525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993062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88350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234</Words>
  <Application>Microsoft Office PowerPoint</Application>
  <PresentationFormat>Экран (4:3)</PresentationFormat>
  <Paragraphs>75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Алёна</cp:lastModifiedBy>
  <cp:revision>25</cp:revision>
  <dcterms:created xsi:type="dcterms:W3CDTF">2010-08-31T18:52:57Z</dcterms:created>
  <dcterms:modified xsi:type="dcterms:W3CDTF">2014-02-18T19:24:04Z</dcterms:modified>
</cp:coreProperties>
</file>