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76" r:id="rId5"/>
    <p:sldId id="257" r:id="rId6"/>
    <p:sldId id="280" r:id="rId7"/>
    <p:sldId id="258" r:id="rId8"/>
    <p:sldId id="260" r:id="rId9"/>
    <p:sldId id="267" r:id="rId10"/>
    <p:sldId id="261" r:id="rId11"/>
    <p:sldId id="266" r:id="rId12"/>
    <p:sldId id="281" r:id="rId13"/>
    <p:sldId id="282" r:id="rId14"/>
    <p:sldId id="269" r:id="rId15"/>
    <p:sldId id="268" r:id="rId16"/>
    <p:sldId id="271" r:id="rId17"/>
    <p:sldId id="273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02A4-D511-4E7D-9A21-5ECB3AD3CEAC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122E-48C4-4982-9CD4-AE30E71CF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771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BCA2-61B7-4CAD-924C-2A961446285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E427-C56B-432B-B375-A418875AF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124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E6FB-0ABA-4846-BCCE-328663E9B09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614A-85AC-4635-89EC-B0ABA882F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343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926B-9091-47D8-81BF-38A1A7044ED1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4D69-0B84-416F-AA9B-9692FDDA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004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69F4-09AB-4123-8F79-7D8E798BC7A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14A0-01CF-4EA6-81BF-A24590C5B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46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B228-93C7-4B91-A089-3D3A2B2E1C6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DED1-5575-4C65-BF83-B67E954D2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392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BF8A-639B-4A8C-B473-A8FCDFC2B39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8760-9BEA-4E6A-9925-D01312E86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535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0A72-43C2-49DA-8B16-8F5CA14A7EC3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3A1F-560E-4EE5-9505-852A4532A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078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AD81-B8E1-4856-9DB6-EF62D9DF85D7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5ACD-86F8-4F05-8C1D-F4BA4F274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327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F37B-DB69-4459-8CA0-6A297BD0D32B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1585-D512-4665-A0DE-00B3084B9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598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EC-D722-4FBA-82BD-9982D4E59CDC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8D58-ECA2-4F78-B9AB-2C692C9E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171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DBE23-597C-4C1C-9357-4FA83DBA3F45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BDAC36-4E59-48CE-83F7-FAA406C32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MPj043375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857760"/>
            <a:ext cx="635456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«Никто не забыт,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ничто не забыто»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0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1563"/>
            <a:ext cx="911383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невник Тани Савичев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258888" y="2708275"/>
            <a:ext cx="57610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Impact"/>
              </a:rPr>
              <a:t>Таня Савичева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7056437" cy="331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/>
            <a:r>
              <a:rPr lang="ru-RU" sz="7200" b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блокада</a:t>
            </a:r>
          </a:p>
          <a:p>
            <a:pPr algn="ctr"/>
            <a:r>
              <a:rPr lang="ru-RU" sz="7200" b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ЛЕНИНГРАДА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643446"/>
            <a:ext cx="44855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872 дня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7392_bloc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38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1900"/>
            <a:ext cx="457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088"/>
            <a:ext cx="4752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03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79095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73488"/>
            <a:ext cx="4752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5400"/>
            <a:ext cx="30003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3014807" y="25400"/>
            <a:ext cx="3240088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Освенцим</a:t>
            </a:r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771900"/>
            <a:ext cx="457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5400"/>
            <a:ext cx="30003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773488"/>
            <a:ext cx="4752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5643578"/>
            <a:ext cx="5994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6046089" scaled="1"/>
                </a:gradFill>
                <a:latin typeface="+mn-lt"/>
                <a:cs typeface="Times New Roman"/>
              </a:rPr>
              <a:t>Ужасы концлагерей</a:t>
            </a:r>
          </a:p>
        </p:txBody>
      </p:sp>
      <p:pic>
        <p:nvPicPr>
          <p:cNvPr id="5" name="Picture 8" descr="0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1" y="18581"/>
            <a:ext cx="90836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38881_800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ДАВАЙТЕ ПОЧТИМ ПАМЯТЬ ВСЕХ ПОГИБШИХ ЗА РОДИНУ МИНУТОЙ МОЛЧАНИЯ.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Admin\Рабочий стол\Новая папка (5)\1626635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57188"/>
            <a:ext cx="915352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 (600x396, 66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0916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 (600x395, 52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357188"/>
            <a:ext cx="922337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07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78" y="0"/>
            <a:ext cx="9358313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71604" y="428604"/>
            <a:ext cx="579036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1418 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4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582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9_may_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14313"/>
            <a:ext cx="9085262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ky_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52"/>
            <a:ext cx="91440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2" descr="MPj042242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209899608_8may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" y="163352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1209899543_8may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3"/>
            <a:ext cx="9082088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209899563_8may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0916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209899542_8may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54" y="-1"/>
            <a:ext cx="466326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209899585_8may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30" y="0"/>
            <a:ext cx="5169788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" y="5763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668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34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43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7" y="-173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7" y="90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6042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27 000 000 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5761038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Погибло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258888" y="5013325"/>
            <a:ext cx="612140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человек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</TotalTime>
  <Words>36</Words>
  <Application>Microsoft Office PowerPoint</Application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Алёна</cp:lastModifiedBy>
  <cp:revision>49</cp:revision>
  <dcterms:created xsi:type="dcterms:W3CDTF">2010-05-06T19:23:44Z</dcterms:created>
  <dcterms:modified xsi:type="dcterms:W3CDTF">2014-02-18T20:33:03Z</dcterms:modified>
</cp:coreProperties>
</file>