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20" algn="l" defTabSz="91430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673A37-6744-48D1-BCD8-3D739B54DB5F}" type="datetimeFigureOut">
              <a:rPr lang="ru-RU" smtClean="0"/>
              <a:t>27.04.2011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91042-F456-4F53-A738-F7B49C21BA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2732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85C971D-6D18-42DD-8E4E-6E226474A389}" type="slidenum">
              <a:rPr lang="ru-RU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1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7501BB9-0B4C-470D-B4CD-DE115B953F8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72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0A8EFE-36E9-44D3-BB1C-42A35A926E7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179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880" y="273629"/>
            <a:ext cx="2056320" cy="585565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6481" y="273629"/>
            <a:ext cx="6032160" cy="585565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43A7721-247B-421C-8552-E11019F5CF1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527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456481" y="6247376"/>
            <a:ext cx="2128320" cy="47093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3127680" y="6247376"/>
            <a:ext cx="2897280" cy="47093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6556321" y="6247376"/>
            <a:ext cx="2128320" cy="470930"/>
          </a:xfrm>
        </p:spPr>
        <p:txBody>
          <a:bodyPr/>
          <a:lstStyle>
            <a:lvl1pPr>
              <a:defRPr/>
            </a:lvl1pPr>
          </a:lstStyle>
          <a:p>
            <a:fld id="{7B0093C3-176A-4A0B-B2B1-28C358F7EB8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860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02A57A9-C724-41B3-9C4C-7FE2F3E165F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057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8D9C334-07CF-4EB2-9D94-A82806440B8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31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6480" y="1604329"/>
            <a:ext cx="404352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8241" y="1604329"/>
            <a:ext cx="4044960" cy="45249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E7832D5-0395-40CE-9E91-617DD87C6B1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307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05A80DD-11D4-4501-97C0-EC3A98CEE8F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9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FE1FB6-2CCC-4D6B-BB62-7374F602E46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6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7E98DE9-E888-46D5-ABBC-F6E4C29D8BC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082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E080C66-29DA-4B95-B78A-84DAD2CDA96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52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436AD69C-9592-4640-9E17-7FD97D20DA3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92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6481" y="273629"/>
            <a:ext cx="8226720" cy="1143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1604329"/>
            <a:ext cx="8226720" cy="4524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602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6481" y="6247376"/>
            <a:ext cx="2128320" cy="470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 defTabSz="4075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656650" algn="l"/>
                <a:tab pos="1313299" algn="l"/>
                <a:tab pos="1969949" algn="l"/>
                <a:tab pos="2626599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 defTabSz="4075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ru-RU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6321" y="6247376"/>
            <a:ext cx="2128320" cy="470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656650" algn="l"/>
                <a:tab pos="1313299" algn="l"/>
                <a:tab pos="1969949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pPr defTabSz="4075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fld id="{4D19F1A6-FE08-4409-A202-4E8488FB5408}" type="slidenum">
              <a:rPr lang="ru-RU" smtClean="0"/>
              <a:pPr defTabSz="407526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3938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marL="673930" indent="-259204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2pPr>
      <a:lvl3pPr marL="1036815" indent="-207363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3pPr>
      <a:lvl4pPr marL="1451541" indent="-207363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4pPr>
      <a:lvl5pPr marL="1866268" indent="-207363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5pPr>
      <a:lvl6pPr marL="2280994" indent="-207363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6pPr>
      <a:lvl7pPr marL="2695720" indent="-207363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7pPr>
      <a:lvl8pPr marL="3110446" indent="-207363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8pPr>
      <a:lvl9pPr marL="3525172" indent="-207363" algn="ctr" defTabSz="407526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Arial" charset="0"/>
          <a:ea typeface="MS Gothic" charset="-128"/>
        </a:defRPr>
      </a:lvl9pPr>
    </p:titleStyle>
    <p:bodyStyle>
      <a:lvl1pPr marL="311045" indent="-311045" algn="l" defTabSz="407526" rtl="0" fontAlgn="base" hangingPunct="0">
        <a:lnSpc>
          <a:spcPct val="93000"/>
        </a:lnSpc>
        <a:spcBef>
          <a:spcPct val="0"/>
        </a:spcBef>
        <a:spcAft>
          <a:spcPts val="1293"/>
        </a:spcAft>
        <a:buClr>
          <a:srgbClr val="000000"/>
        </a:buClr>
        <a:buSzPct val="100000"/>
        <a:buFont typeface="Times New Roman" pitchFamily="16" charset="0"/>
        <a:defRPr sz="2900">
          <a:solidFill>
            <a:srgbClr val="000000"/>
          </a:solidFill>
          <a:latin typeface="+mn-lt"/>
          <a:ea typeface="+mn-ea"/>
          <a:cs typeface="+mn-cs"/>
        </a:defRPr>
      </a:lvl1pPr>
      <a:lvl2pPr marL="673930" indent="-259204" algn="l" defTabSz="407526" rtl="0" fontAlgn="base" hangingPunct="0">
        <a:lnSpc>
          <a:spcPct val="93000"/>
        </a:lnSpc>
        <a:spcBef>
          <a:spcPct val="0"/>
        </a:spcBef>
        <a:spcAft>
          <a:spcPts val="1032"/>
        </a:spcAft>
        <a:buClr>
          <a:srgbClr val="000000"/>
        </a:buClr>
        <a:buSzPct val="100000"/>
        <a:buFont typeface="Times New Roman" pitchFamily="16" charset="0"/>
        <a:defRPr sz="2500">
          <a:solidFill>
            <a:srgbClr val="000000"/>
          </a:solidFill>
          <a:latin typeface="+mn-lt"/>
          <a:ea typeface="+mn-ea"/>
        </a:defRPr>
      </a:lvl2pPr>
      <a:lvl3pPr marL="1036815" indent="-207363" algn="l" defTabSz="407526" rtl="0" fontAlgn="base" hangingPunct="0">
        <a:lnSpc>
          <a:spcPct val="93000"/>
        </a:lnSpc>
        <a:spcBef>
          <a:spcPct val="0"/>
        </a:spcBef>
        <a:spcAft>
          <a:spcPts val="771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ea typeface="+mn-ea"/>
        </a:defRPr>
      </a:lvl3pPr>
      <a:lvl4pPr marL="1451541" indent="-207363" algn="l" defTabSz="407526" rtl="0" fontAlgn="base" hangingPunct="0">
        <a:lnSpc>
          <a:spcPct val="93000"/>
        </a:lnSpc>
        <a:spcBef>
          <a:spcPct val="0"/>
        </a:spcBef>
        <a:spcAft>
          <a:spcPts val="522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4pPr>
      <a:lvl5pPr marL="1866268" indent="-207363" algn="l" defTabSz="4075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5pPr>
      <a:lvl6pPr marL="2280994" indent="-207363" algn="l" defTabSz="4075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6pPr>
      <a:lvl7pPr marL="2695720" indent="-207363" algn="l" defTabSz="4075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7pPr>
      <a:lvl8pPr marL="3110446" indent="-207363" algn="l" defTabSz="4075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8pPr>
      <a:lvl9pPr marL="3525172" indent="-207363" algn="l" defTabSz="407526" rtl="0" fontAlgn="base" hangingPunct="0">
        <a:lnSpc>
          <a:spcPct val="93000"/>
        </a:lnSpc>
        <a:spcBef>
          <a:spcPct val="0"/>
        </a:spcBef>
        <a:spcAft>
          <a:spcPts val="261"/>
        </a:spcAft>
        <a:buClr>
          <a:srgbClr val="000000"/>
        </a:buClr>
        <a:buSzPct val="100000"/>
        <a:buFont typeface="Times New Roman" pitchFamily="16" charset="0"/>
        <a:defRPr sz="18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2" y="277951"/>
            <a:ext cx="8228160" cy="1134839"/>
          </a:xfrm>
          <a:ln/>
        </p:spPr>
        <p:txBody>
          <a:bodyPr tIns="35199"/>
          <a:lstStyle/>
          <a:p>
            <a:r>
              <a:rPr lang="ru-RU" sz="1800" b="1" i="1" dirty="0">
                <a:solidFill>
                  <a:srgbClr val="009900"/>
                </a:solidFill>
              </a:rPr>
              <a:t>Стихотворение  собственного сочинения</a:t>
            </a:r>
            <a:r>
              <a:rPr lang="ru-RU" sz="1800" dirty="0">
                <a:solidFill>
                  <a:srgbClr val="009900"/>
                </a:solidFill>
              </a:rPr>
              <a:t/>
            </a:r>
            <a:br>
              <a:rPr lang="ru-RU" sz="1800" dirty="0">
                <a:solidFill>
                  <a:srgbClr val="009900"/>
                </a:solidFill>
              </a:rPr>
            </a:br>
            <a:r>
              <a:rPr lang="ru-RU" sz="1800" b="1" i="1" dirty="0">
                <a:solidFill>
                  <a:srgbClr val="009900"/>
                </a:solidFill>
              </a:rPr>
              <a:t>ученицы 3Б класса</a:t>
            </a:r>
            <a:r>
              <a:rPr lang="ru-RU" sz="1800" dirty="0">
                <a:solidFill>
                  <a:srgbClr val="009900"/>
                </a:solidFill>
              </a:rPr>
              <a:t/>
            </a:r>
            <a:br>
              <a:rPr lang="ru-RU" sz="1800" dirty="0">
                <a:solidFill>
                  <a:srgbClr val="009900"/>
                </a:solidFill>
              </a:rPr>
            </a:br>
            <a:r>
              <a:rPr lang="ru-RU" sz="1800" b="1" i="1" dirty="0">
                <a:solidFill>
                  <a:srgbClr val="009900"/>
                </a:solidFill>
              </a:rPr>
              <a:t> Хабаровой Екатерины</a:t>
            </a:r>
            <a:r>
              <a:rPr lang="ru-RU" sz="1800" b="1" i="1" dirty="0" smtClean="0">
                <a:solidFill>
                  <a:srgbClr val="009900"/>
                </a:solidFill>
              </a:rPr>
              <a:t>.</a:t>
            </a:r>
            <a:br>
              <a:rPr lang="ru-RU" sz="1800" b="1" i="1" dirty="0" smtClean="0">
                <a:solidFill>
                  <a:srgbClr val="009900"/>
                </a:solidFill>
              </a:rPr>
            </a:br>
            <a:r>
              <a:rPr lang="ru-RU" sz="1800" dirty="0">
                <a:solidFill>
                  <a:srgbClr val="009900"/>
                </a:solidFill>
              </a:rPr>
              <a:t/>
            </a:r>
            <a:br>
              <a:rPr lang="ru-RU" sz="1800" dirty="0">
                <a:solidFill>
                  <a:srgbClr val="009900"/>
                </a:solidFill>
              </a:rPr>
            </a:br>
            <a:endParaRPr lang="ru-RU" sz="1800" dirty="0">
              <a:solidFill>
                <a:srgbClr val="009900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2627784" y="2780928"/>
            <a:ext cx="6056858" cy="309634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25599" rIns="0" bIns="0" anchor="ctr"/>
          <a:lstStyle/>
          <a:p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Здравствуй</a:t>
            </a:r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 Родина моя</a:t>
            </a:r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!</a:t>
            </a:r>
            <a:endParaRPr lang="ru-RU" sz="1600" b="1" i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Утром </a:t>
            </a:r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солнышко встаёт,</a:t>
            </a:r>
          </a:p>
          <a:p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Нас </a:t>
            </a:r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улицу зовёт.</a:t>
            </a:r>
          </a:p>
          <a:p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Выхожу </a:t>
            </a:r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из дома я:</a:t>
            </a:r>
          </a:p>
          <a:p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-</a:t>
            </a:r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Здравствуй, улица моя!</a:t>
            </a:r>
          </a:p>
          <a:p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</a:t>
            </a:r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Я пою и в тишине</a:t>
            </a:r>
          </a:p>
          <a:p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Подпевают птицы мне.</a:t>
            </a:r>
          </a:p>
          <a:p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Травы </a:t>
            </a:r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шепчут мне в пути:</a:t>
            </a:r>
          </a:p>
          <a:p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6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       </a:t>
            </a:r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-Ты скорей, дружок, расти!</a:t>
            </a:r>
          </a:p>
          <a:p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Отвечаю травам я,</a:t>
            </a:r>
          </a:p>
          <a:p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Отвечаю ветру я,</a:t>
            </a:r>
          </a:p>
          <a:p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Отвечаю солнцу я:</a:t>
            </a:r>
          </a:p>
          <a:p>
            <a:r>
              <a:rPr lang="ru-RU" sz="16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-Здравствуй, Родина моя!</a:t>
            </a:r>
          </a:p>
          <a:p>
            <a:r>
              <a:rPr lang="ru-RU" b="1" dirty="0"/>
              <a:t> </a:t>
            </a:r>
            <a:endParaRPr lang="ru-RU" dirty="0"/>
          </a:p>
          <a:p>
            <a:pPr marL="0" indent="0" algn="ctr">
              <a:spcAft>
                <a:spcPct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6671076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S Gothic"/>
        <a:cs typeface=""/>
      </a:majorFont>
      <a:minorFont>
        <a:latin typeface="Arial"/>
        <a:ea typeface="MS Gothic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Экран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Стихотворение  собственного сочинения ученицы 3Б класса  Хабаровой Екатерины.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Стихотворение  собственного сочинения ученицы 3Б класса  Хабаровой Екатерины.  </dc:title>
  <dc:creator>Вера</dc:creator>
  <cp:lastModifiedBy>Вера</cp:lastModifiedBy>
  <cp:revision>1</cp:revision>
  <dcterms:created xsi:type="dcterms:W3CDTF">2011-04-27T19:02:24Z</dcterms:created>
  <dcterms:modified xsi:type="dcterms:W3CDTF">2011-04-27T19:11:18Z</dcterms:modified>
</cp:coreProperties>
</file>