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73A37-6744-48D1-BCD8-3D739B54DB5F}" type="datetimeFigureOut">
              <a:rPr lang="ru-RU" smtClean="0"/>
              <a:t>27.04.2011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91042-F456-4F53-A738-F7B49C21B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273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5C971D-6D18-42DD-8E4E-6E226474A389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501BB9-0B4C-470D-B4CD-DE115B953F8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2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0A8EFE-36E9-44D3-BB1C-42A35A926E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17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3A7721-247B-421C-8552-E11019F5CF1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527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7B0093C3-176A-4A0B-B2B1-28C358F7EB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86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2A57A9-C724-41B3-9C4C-7FE2F3E165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05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D9C334-07CF-4EB2-9D94-A82806440B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31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7832D5-0395-40CE-9E91-617DD87C6B1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30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5A80DD-11D4-4501-97C0-EC3A98CEE8F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FE1FB6-2CCC-4D6B-BB62-7374F602E4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E98DE9-E888-46D5-ABBC-F6E4C29D8B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08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080C66-29DA-4B95-B78A-84DAD2CDA9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52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6AD69C-9592-4640-9E17-7FD97D20DA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4D19F1A6-FE08-4409-A202-4E8488FB5408}" type="slidenum">
              <a:rPr lang="ru-RU" smtClean="0"/>
              <a:pPr defTabSz="407526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3938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marL="1036815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marL="1451541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marL="1866268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80994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5720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10446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5172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1045" indent="-311045" algn="l" defTabSz="407526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815" indent="-207363" algn="l" defTabSz="407526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1541" indent="-207363" algn="l" defTabSz="407526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6268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80994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5720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10446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5172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2" y="277951"/>
            <a:ext cx="8228160" cy="1134839"/>
          </a:xfrm>
          <a:ln/>
        </p:spPr>
        <p:txBody>
          <a:bodyPr tIns="35199"/>
          <a:lstStyle/>
          <a:p>
            <a:r>
              <a:rPr lang="ru-RU" sz="1800" b="1" i="1" dirty="0">
                <a:solidFill>
                  <a:srgbClr val="009900"/>
                </a:solidFill>
              </a:rPr>
              <a:t>Стихотворение  собственного сочинения</a:t>
            </a:r>
            <a:r>
              <a:rPr lang="ru-RU" sz="1800" dirty="0">
                <a:solidFill>
                  <a:srgbClr val="009900"/>
                </a:solidFill>
              </a:rPr>
              <a:t/>
            </a:r>
            <a:br>
              <a:rPr lang="ru-RU" sz="1800" dirty="0">
                <a:solidFill>
                  <a:srgbClr val="009900"/>
                </a:solidFill>
              </a:rPr>
            </a:br>
            <a:r>
              <a:rPr lang="ru-RU" sz="1800" b="1" i="1" dirty="0">
                <a:solidFill>
                  <a:srgbClr val="009900"/>
                </a:solidFill>
              </a:rPr>
              <a:t>ученицы 3Б класса</a:t>
            </a:r>
            <a:r>
              <a:rPr lang="ru-RU" sz="1800" dirty="0">
                <a:solidFill>
                  <a:srgbClr val="009900"/>
                </a:solidFill>
              </a:rPr>
              <a:t/>
            </a:r>
            <a:br>
              <a:rPr lang="ru-RU" sz="1800" dirty="0">
                <a:solidFill>
                  <a:srgbClr val="009900"/>
                </a:solidFill>
              </a:rPr>
            </a:br>
            <a:r>
              <a:rPr lang="ru-RU" sz="1800" b="1" i="1" dirty="0">
                <a:solidFill>
                  <a:srgbClr val="009900"/>
                </a:solidFill>
              </a:rPr>
              <a:t> Хабаровой Екатерины</a:t>
            </a:r>
            <a:r>
              <a:rPr lang="ru-RU" sz="1800" b="1" i="1" dirty="0" smtClean="0">
                <a:solidFill>
                  <a:srgbClr val="009900"/>
                </a:solidFill>
              </a:rPr>
              <a:t>.</a:t>
            </a:r>
            <a:br>
              <a:rPr lang="ru-RU" sz="1800" b="1" i="1" dirty="0" smtClean="0">
                <a:solidFill>
                  <a:srgbClr val="009900"/>
                </a:solidFill>
              </a:rPr>
            </a:br>
            <a:r>
              <a:rPr lang="ru-RU" sz="1800" dirty="0">
                <a:solidFill>
                  <a:srgbClr val="009900"/>
                </a:solidFill>
              </a:rPr>
              <a:t/>
            </a:r>
            <a:br>
              <a:rPr lang="ru-RU" sz="1800" dirty="0">
                <a:solidFill>
                  <a:srgbClr val="009900"/>
                </a:solidFill>
              </a:rPr>
            </a:br>
            <a:endParaRPr lang="ru-RU" sz="1800" dirty="0">
              <a:solidFill>
                <a:srgbClr val="0099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627784" y="2780928"/>
            <a:ext cx="6056858" cy="30963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5599" rIns="0" bIns="0" anchor="ctr"/>
          <a:lstStyle/>
          <a:p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Здравствуй</a:t>
            </a: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Родина моя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1600" b="1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Утром </a:t>
            </a: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солнышко встаёт,</a:t>
            </a:r>
          </a:p>
          <a:p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Нас </a:t>
            </a: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улицу зовёт.</a:t>
            </a:r>
          </a:p>
          <a:p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Выхожу </a:t>
            </a: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 дома я:</a:t>
            </a:r>
          </a:p>
          <a:p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-</a:t>
            </a: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Здравствуй, улица моя!</a:t>
            </a:r>
          </a:p>
          <a:p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 пою и в тишине</a:t>
            </a:r>
          </a:p>
          <a:p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Подпевают птицы мне.</a:t>
            </a:r>
          </a:p>
          <a:p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Травы </a:t>
            </a: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шепчут мне в пути:</a:t>
            </a:r>
          </a:p>
          <a:p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-Ты скорей, дружок, расти!</a:t>
            </a:r>
          </a:p>
          <a:p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Отвечаю травам я,</a:t>
            </a:r>
          </a:p>
          <a:p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Отвечаю ветру я,</a:t>
            </a:r>
          </a:p>
          <a:p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Отвечаю солнцу я:</a:t>
            </a:r>
          </a:p>
          <a:p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-Здравствуй, Родина моя!</a:t>
            </a:r>
          </a:p>
          <a:p>
            <a:r>
              <a:rPr lang="ru-RU" b="1" dirty="0"/>
              <a:t> </a:t>
            </a:r>
            <a:endParaRPr lang="ru-RU" dirty="0"/>
          </a:p>
          <a:p>
            <a:pPr marL="0" indent="0" algn="ctr">
              <a:spcAft>
                <a:spcPct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67107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Экран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Стихотворение  собственного сочинения ученицы 3Б класса  Хабаровой Екатерины.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Стихотворение  собственного сочинения ученицы 3Б класса  Хабаровой Екатерины.  </dc:title>
  <dc:creator>Вера</dc:creator>
  <cp:lastModifiedBy>Вера</cp:lastModifiedBy>
  <cp:revision>1</cp:revision>
  <dcterms:created xsi:type="dcterms:W3CDTF">2011-04-27T19:02:24Z</dcterms:created>
  <dcterms:modified xsi:type="dcterms:W3CDTF">2011-04-27T19:11:18Z</dcterms:modified>
</cp:coreProperties>
</file>