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86" r:id="rId2"/>
    <p:sldId id="301" r:id="rId3"/>
    <p:sldId id="294" r:id="rId4"/>
    <p:sldId id="275" r:id="rId5"/>
    <p:sldId id="295" r:id="rId6"/>
    <p:sldId id="300" r:id="rId7"/>
    <p:sldId id="284" r:id="rId8"/>
    <p:sldId id="290" r:id="rId9"/>
    <p:sldId id="291" r:id="rId10"/>
    <p:sldId id="299" r:id="rId11"/>
    <p:sldId id="285" r:id="rId12"/>
    <p:sldId id="296" r:id="rId13"/>
    <p:sldId id="29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CC00"/>
    <a:srgbClr val="CC0000"/>
    <a:srgbClr val="FF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0" autoAdjust="0"/>
    <p:restoredTop sz="94660"/>
  </p:normalViewPr>
  <p:slideViewPr>
    <p:cSldViewPr>
      <p:cViewPr>
        <p:scale>
          <a:sx n="80" d="100"/>
          <a:sy n="80" d="100"/>
        </p:scale>
        <p:origin x="-180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FD25-5D53-4F29-A01C-E97040A78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4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5D09-3AB2-4B40-B8C9-B3DA694D4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7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632B-A28F-4F1B-9E2A-15C40FE0E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7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96A45-0129-4020-BE7C-B3CD3D015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3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B92F-5291-4C7A-95F5-3FF3837D6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3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7443-9D12-435F-A948-D53B494A2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0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7182-43DD-47D4-8447-359F1E205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2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865AB-7238-4B1C-B84A-8E49A3F92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0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B903-30A7-4162-82BB-1CB23ECD8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8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84E8F-526A-4451-8CA7-73E5B203D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0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D3A8-BA6C-4ACD-B845-EDD21FB01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6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5E0EBDA-1FA8-495A-9FDE-1A708FD1A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4" r:id="rId2"/>
    <p:sldLayoutId id="2147483773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4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1;%20&#1086;&#1090;&#1082;&#1088;&#1099;&#1090;&#1099;&#1081;%20&#1091;&#1088;&#1086;&#1082;\&#1056;&#1077;&#1083;&#1072;&#1082;&#1089;&#1072;&#1094;&#1080;&#1103;%20-%20&#1050;&#1088;&#1072;&#1089;&#1080;&#1074;&#1072;&#1103;%20&#1084;&#1091;&#1079;&#1099;&#1082;&#1072;%20&#1076;&#1083;&#1103;%20&#1088;&#1077;&#1083;&#1072;&#1082;&#1089;&#1072;&#1094;&#1080;&#1080;!%20(mp3ostrov.com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87313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258888" y="1412875"/>
            <a:ext cx="69135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85988"/>
            <a:ext cx="555148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92150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573463"/>
            <a:ext cx="42989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4221088"/>
            <a:ext cx="27098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Прямоугольник 7"/>
          <p:cNvSpPr>
            <a:spLocks noChangeArrowheads="1"/>
          </p:cNvSpPr>
          <p:nvPr/>
        </p:nvSpPr>
        <p:spPr bwMode="auto">
          <a:xfrm>
            <a:off x="684213" y="1027113"/>
            <a:ext cx="7920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4400" b="1"/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468313" y="1997075"/>
            <a:ext cx="82073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 i="1"/>
              <a:t>На л</a:t>
            </a:r>
            <a:r>
              <a:rPr lang="ru-RU" sz="4000" b="1" i="1">
                <a:solidFill>
                  <a:srgbClr val="FF0000"/>
                </a:solidFill>
              </a:rPr>
              <a:t>е</a:t>
            </a:r>
            <a:r>
              <a:rPr lang="ru-RU" sz="4000" b="1" i="1"/>
              <a:t>сную тропку из кустов выскочил рябчик. В</a:t>
            </a:r>
            <a:r>
              <a:rPr lang="ru-RU" sz="4000" b="1" i="1">
                <a:solidFill>
                  <a:srgbClr val="FF0000"/>
                </a:solidFill>
              </a:rPr>
              <a:t>е</a:t>
            </a:r>
            <a:r>
              <a:rPr lang="ru-RU" sz="4000" b="1" i="1"/>
              <a:t>сной       по ночам ударяют лё</a:t>
            </a:r>
            <a:r>
              <a:rPr lang="ru-RU" sz="4000" b="1" i="1">
                <a:solidFill>
                  <a:srgbClr val="C00000"/>
                </a:solidFill>
              </a:rPr>
              <a:t>г</a:t>
            </a:r>
            <a:r>
              <a:rPr lang="ru-RU" sz="4000" b="1" i="1"/>
              <a:t>кие </a:t>
            </a:r>
          </a:p>
          <a:p>
            <a:r>
              <a:rPr lang="ru-RU" sz="4000" b="1" i="1"/>
              <a:t>заморозки.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703263" y="1312863"/>
            <a:ext cx="7848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7088" y="989013"/>
            <a:ext cx="17287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chemeClr val="accent6"/>
                </a:solidFill>
              </a:rPr>
              <a:t>Кот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738" y="2921000"/>
            <a:ext cx="7921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6"/>
                </a:solidFill>
              </a:rPr>
              <a:t>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825" y="3205163"/>
            <a:ext cx="28797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6"/>
                </a:solidFill>
              </a:rPr>
              <a:t>сапогах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3075" y="620713"/>
            <a:ext cx="33115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6"/>
                </a:solidFill>
              </a:rPr>
              <a:t>Мальчик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2500" y="2074863"/>
            <a:ext cx="4175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6"/>
                </a:solidFill>
              </a:rPr>
              <a:t>пальчик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9000" y="4481513"/>
            <a:ext cx="5762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6"/>
                </a:solidFill>
              </a:rPr>
              <a:t>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025" y="2314575"/>
            <a:ext cx="12239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6"/>
                </a:solidFill>
              </a:rPr>
              <a:t>По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825" y="2776538"/>
            <a:ext cx="35734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6"/>
                </a:solidFill>
              </a:rPr>
              <a:t>щучьему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0788" y="4648200"/>
            <a:ext cx="4824412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6"/>
                </a:solidFill>
              </a:rPr>
              <a:t>велению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7625" y="1358900"/>
            <a:ext cx="5762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6"/>
                </a:solidFill>
              </a:rPr>
              <a:t>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0350" y="1438275"/>
            <a:ext cx="4175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6"/>
                </a:solidFill>
              </a:rPr>
              <a:t>страха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3724275"/>
            <a:ext cx="24844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6"/>
                </a:solidFill>
              </a:rPr>
              <a:t>глаза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450" y="5310188"/>
            <a:ext cx="360045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6"/>
                </a:solidFill>
              </a:rPr>
              <a:t>велики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47925" y="471488"/>
            <a:ext cx="13684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6"/>
                </a:solidFill>
              </a:rPr>
              <a:t>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263" y="5497513"/>
            <a:ext cx="39592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6"/>
                </a:solidFill>
              </a:rPr>
              <a:t>Принцесса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7900" y="3789363"/>
            <a:ext cx="376396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6"/>
                </a:solidFill>
              </a:rPr>
              <a:t>горошине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4763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Прямоугольник 7"/>
          <p:cNvSpPr>
            <a:spLocks noChangeArrowheads="1"/>
          </p:cNvSpPr>
          <p:nvPr/>
        </p:nvSpPr>
        <p:spPr bwMode="auto">
          <a:xfrm>
            <a:off x="684213" y="1027113"/>
            <a:ext cx="7920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4400" b="1"/>
          </a:p>
        </p:txBody>
      </p:sp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323850" y="620713"/>
            <a:ext cx="84248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i="1" dirty="0">
                <a:solidFill>
                  <a:schemeClr val="accent6"/>
                </a:solidFill>
              </a:rPr>
              <a:t>«Кот в сапогах»</a:t>
            </a:r>
          </a:p>
          <a:p>
            <a:pPr>
              <a:defRPr/>
            </a:pPr>
            <a:r>
              <a:rPr lang="ru-RU" sz="4800" b="1" i="1" dirty="0">
                <a:solidFill>
                  <a:schemeClr val="accent6"/>
                </a:solidFill>
              </a:rPr>
              <a:t>«Мальчик с пальчик»</a:t>
            </a:r>
          </a:p>
          <a:p>
            <a:pPr>
              <a:defRPr/>
            </a:pPr>
            <a:r>
              <a:rPr lang="ru-RU" sz="4800" b="1" i="1" dirty="0">
                <a:solidFill>
                  <a:schemeClr val="accent6"/>
                </a:solidFill>
              </a:rPr>
              <a:t>«По щучьему велению»</a:t>
            </a:r>
          </a:p>
          <a:p>
            <a:pPr>
              <a:defRPr/>
            </a:pPr>
            <a:r>
              <a:rPr lang="ru-RU" sz="4800" b="1" i="1" dirty="0">
                <a:solidFill>
                  <a:schemeClr val="accent6"/>
                </a:solidFill>
              </a:rPr>
              <a:t>«У страха глаза велики»</a:t>
            </a:r>
          </a:p>
          <a:p>
            <a:pPr>
              <a:defRPr/>
            </a:pPr>
            <a:r>
              <a:rPr lang="ru-RU" sz="4800" b="1" i="1" dirty="0">
                <a:solidFill>
                  <a:schemeClr val="accent6"/>
                </a:solidFill>
              </a:rPr>
              <a:t>«Принцесса на горошине»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141663"/>
            <a:ext cx="5761038" cy="31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1403350" y="908050"/>
            <a:ext cx="640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764704"/>
            <a:ext cx="6272185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539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1258888" y="1412875"/>
            <a:ext cx="69135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/>
              <a:t>Урок русского языка на тему: </a:t>
            </a:r>
          </a:p>
          <a:p>
            <a:pPr algn="ctr"/>
            <a:r>
              <a:rPr lang="ru-RU" sz="3600" b="1"/>
              <a:t>“Общее понятие о предлоге”.</a:t>
            </a:r>
          </a:p>
          <a:p>
            <a:pPr algn="ctr"/>
            <a:r>
              <a:rPr lang="ru-RU" sz="3600" b="1"/>
              <a:t>2 класс</a:t>
            </a:r>
          </a:p>
          <a:p>
            <a:pPr algn="ctr"/>
            <a:r>
              <a:rPr lang="ru-RU" sz="3600" b="1"/>
              <a:t>Учитель: Голованова Марина           Николаевна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71625" y="1143000"/>
            <a:ext cx="61436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6000" b="1">
                <a:solidFill>
                  <a:srgbClr val="CC0000"/>
                </a:solidFill>
              </a:rPr>
              <a:t>Предлоги</a:t>
            </a:r>
          </a:p>
          <a:p>
            <a:pPr eaLnBrk="1" hangingPunct="1"/>
            <a:r>
              <a:rPr lang="ru-RU" sz="6000" b="1"/>
              <a:t>О, об, по, под, от, за, на, над, с, к, из, в, без</a:t>
            </a:r>
            <a:r>
              <a:rPr lang="ru-RU" sz="5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981075"/>
            <a:ext cx="88201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 b="1"/>
              <a:t>…</a:t>
            </a:r>
            <a:r>
              <a:rPr lang="ru-RU" sz="4800" b="1" i="1"/>
              <a:t>огороде яблонька росла, а … яблонькой зайка сидел. Налетел … яблоньку ветерок, яблонька закачалась, яблочко хлоп -и зайке попало … лоб.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981075"/>
            <a:ext cx="85693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4800" b="1" i="1" dirty="0" smtClean="0"/>
              <a:t> огороде яблонька росла, а 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под</a:t>
            </a:r>
            <a:r>
              <a:rPr lang="ru-RU" sz="4800" b="1" i="1" dirty="0" smtClean="0"/>
              <a:t> яблонькой зайка сидел. Налетел 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на</a:t>
            </a:r>
            <a:r>
              <a:rPr lang="ru-RU" sz="4800" b="1" i="1" dirty="0" smtClean="0"/>
              <a:t> яблоньку ветерок, яблонька закачалась, яблочко хлоп -и зайке попало 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4800" b="1" i="1" dirty="0" smtClean="0"/>
              <a:t> лоб.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23850" y="981075"/>
            <a:ext cx="85693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 b="1" i="1"/>
              <a:t>В огороде, под яблонькой на яблоньку, в лоб.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357313" y="1428750"/>
            <a:ext cx="3643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/>
              <a:t>Предлоги- это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86313" y="1428750"/>
            <a:ext cx="2890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часть речи,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1428750" y="2214563"/>
            <a:ext cx="4929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>
                <a:solidFill>
                  <a:srgbClr val="000000"/>
                </a:solidFill>
              </a:rPr>
              <a:t>которая служит для </a:t>
            </a:r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28750" y="3000375"/>
            <a:ext cx="6535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связи слов в предложении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1270" name="Прямоугольник 10"/>
          <p:cNvSpPr>
            <a:spLocks noChangeArrowheads="1"/>
          </p:cNvSpPr>
          <p:nvPr/>
        </p:nvSpPr>
        <p:spPr bwMode="auto">
          <a:xfrm>
            <a:off x="1428750" y="3643313"/>
            <a:ext cx="5349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0000"/>
                </a:solidFill>
              </a:rPr>
              <a:t>Предлоги со словами</a:t>
            </a:r>
          </a:p>
          <a:p>
            <a:r>
              <a:rPr lang="ru-RU" sz="4000">
                <a:solidFill>
                  <a:srgbClr val="000000"/>
                </a:solidFill>
              </a:rPr>
              <a:t> пишутся</a:t>
            </a:r>
            <a:endParaRPr lang="ru-RU"/>
          </a:p>
        </p:txBody>
      </p:sp>
      <p:pic>
        <p:nvPicPr>
          <p:cNvPr id="11271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3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786188" y="4214813"/>
            <a:ext cx="2820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раздельно.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792288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-242888"/>
            <a:ext cx="14081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5661025"/>
            <a:ext cx="14081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елаксация - Красивая музыка для релаксации!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10394" y="57523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49 0.3358 C -0.06649 0.54117 0.02275 0.70814 0.13195 0.70814 C 0.26059 0.70814 0.30712 0.52266 0.32674 0.41073 L 0.3467 0.26087 C 0.36684 0.1487 0.41632 -0.03631 0.56164 -0.03631 C 0.65452 -0.03631 0.76042 0.1302 0.76042 0.3358 C 0.76042 0.54117 0.65452 0.70814 0.56164 0.70814 C 0.41632 0.70814 0.36684 0.52266 0.3467 0.41073 L 0.32674 0.26087 C 0.30712 0.1487 0.26059 -0.03631 0.13195 -0.03631 C 0.02275 -0.03631 -0.06649 0.1302 -0.06649 0.3358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3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7.04903E-6 C -0.20261 0.01365 -0.40869 -0.00022 -0.61164 -0.00161 C -0.65678 -0.00739 -0.70174 -0.01526 -0.74688 -0.02242 C -0.76841 -0.02196 -0.78994 -0.02173 -0.81164 -0.02081 C -0.82466 -0.02011 -0.83768 -0.01433 -0.8507 -0.01202 C -0.85573 -0.00994 -0.85782 -0.0104 -0.85973 -0.00346 C -0.86007 0.10616 -0.86007 0.21578 -0.86094 0.3254 C -0.86112 0.34853 -0.86129 0.38044 -0.86754 0.40311 C -0.86841 0.41606 -0.87014 0.42832 -0.87136 0.44127 C -0.87119 0.46786 -0.87987 0.62836 -0.86615 0.69728 C -0.86754 0.84691 -0.90035 0.85477 -0.82587 0.85986 C -0.79567 0.86934 -0.76459 0.86217 -0.73369 0.86148 C -0.71789 0.85755 -0.70174 0.85477 -0.68594 0.85292 C -0.48091 0.85593 -0.27622 0.85616 -0.07136 0.85477 C -0.03473 0.85338 -0.00122 0.84853 0.03506 0.84598 C 0.03437 0.71694 0.04513 0.67577 0.02326 0.58488 C 0.02065 0.56037 0.02274 0.56939 0.01944 0.55713 C 0.02031 0.52013 0.02031 0.48567 0.02604 0.44982 C 0.0276 0.4267 0.03333 0.40519 0.03645 0.38229 C 0.03593 0.35177 0.03611 0.32124 0.03506 0.29071 C 0.03489 0.28539 0.03229 0.27522 0.03229 0.27522 C 0.03072 0.22041 0.02933 0.1656 0.02708 0.11079 C 0.02656 0.09367 0.021 0.07586 0.02083 0.05898 C 0.02048 0.03817 0.02083 0.01735 0.02083 -0.00346 " pathEditMode="relative" ptsTypes="fffffffffffffffffffffffA">
                                      <p:cBhvr>
                                        <p:cTn id="10" dur="5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-0.83626 C 0.27188 -0.83626 0.47882 -0.64894 0.47882 -0.41721 C 0.47882 -0.18571 0.27188 0.003 0.01788 0.003 C -0.23628 0.003 -0.44253 -0.18571 -0.44253 -0.41721 C -0.44253 -0.64894 -0.23628 -0.83626 0.01788 -0.83626 Z " pathEditMode="relative" rAng="0" ptsTypes="fffff">
                                      <p:cBhvr>
                                        <p:cTn id="14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19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6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Прямоугольник 7"/>
          <p:cNvSpPr>
            <a:spLocks noChangeArrowheads="1"/>
          </p:cNvSpPr>
          <p:nvPr/>
        </p:nvSpPr>
        <p:spPr bwMode="auto">
          <a:xfrm>
            <a:off x="684213" y="1027113"/>
            <a:ext cx="7920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4400" b="1"/>
          </a:p>
        </p:txBody>
      </p:sp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468313" y="1997075"/>
            <a:ext cx="82073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 i="1"/>
              <a:t>Налисную тропку изкустов вы скочил рябчик. Висной     поночам ударяют лёхкие </a:t>
            </a:r>
          </a:p>
          <a:p>
            <a:r>
              <a:rPr lang="ru-RU" sz="4000" b="1" i="1"/>
              <a:t>за морозки.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646</TotalTime>
  <Words>208</Words>
  <Application>Microsoft Office PowerPoint</Application>
  <PresentationFormat>Экран (4:3)</PresentationFormat>
  <Paragraphs>51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Georgia</vt:lpstr>
      <vt:lpstr>Calibri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№11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user12</dc:creator>
  <cp:lastModifiedBy>Семья</cp:lastModifiedBy>
  <cp:revision>54</cp:revision>
  <dcterms:created xsi:type="dcterms:W3CDTF">2008-11-30T03:13:36Z</dcterms:created>
  <dcterms:modified xsi:type="dcterms:W3CDTF">2013-04-20T05:24:42Z</dcterms:modified>
</cp:coreProperties>
</file>