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7"/>
  </p:notesMasterIdLst>
  <p:sldIdLst>
    <p:sldId id="264" r:id="rId2"/>
    <p:sldId id="287" r:id="rId3"/>
    <p:sldId id="288" r:id="rId4"/>
    <p:sldId id="289" r:id="rId5"/>
    <p:sldId id="278" r:id="rId6"/>
    <p:sldId id="257" r:id="rId7"/>
    <p:sldId id="258" r:id="rId8"/>
    <p:sldId id="281" r:id="rId9"/>
    <p:sldId id="282" r:id="rId10"/>
    <p:sldId id="285" r:id="rId11"/>
    <p:sldId id="286" r:id="rId12"/>
    <p:sldId id="269" r:id="rId13"/>
    <p:sldId id="274" r:id="rId14"/>
    <p:sldId id="276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4548E-B685-4FAD-826A-D810634E93A1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46655-B9AB-40A3-AC13-55508A6EF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C7132-BB9B-4CEF-BFBF-D737BF2B51B5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AF4F2-10E6-41EB-8633-BE900D0DDFB1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16CCB8-E0F9-43A9-8914-AE507561148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9C2BD3-E24D-430A-B80D-302A9050FD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500990" cy="32849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Родительское собрание   </a:t>
            </a:r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по теме:</a:t>
            </a:r>
            <a:b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</a:br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Impact"/>
              </a:rPr>
              <a:t>«Организация </a:t>
            </a:r>
            <a:r>
              <a:rPr lang="ru-RU" sz="32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Impact"/>
              </a:rPr>
              <a:t>учебно</a:t>
            </a:r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Impact"/>
              </a:rPr>
              <a:t> – </a:t>
            </a:r>
            <a:b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Impact"/>
              </a:rPr>
            </a:br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Impact"/>
              </a:rPr>
              <a:t>воспитательной работы»</a:t>
            </a:r>
            <a:b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Impact"/>
              </a:rPr>
            </a:b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/>
            </a:r>
            <a:b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</a:br>
            <a:endParaRPr lang="ru-RU" sz="4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20131206_130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071678"/>
            <a:ext cx="735811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любим спорт, танцы и песни!</a:t>
            </a:r>
            <a:endParaRPr lang="ru-RU" dirty="0"/>
          </a:p>
        </p:txBody>
      </p:sp>
      <p:pic>
        <p:nvPicPr>
          <p:cNvPr id="4" name="Содержимое 3" descr="3085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3929090" cy="3500462"/>
          </a:xfrm>
        </p:spPr>
      </p:pic>
      <p:pic>
        <p:nvPicPr>
          <p:cNvPr id="5" name="Рисунок 4" descr="3557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857364"/>
            <a:ext cx="4357718" cy="35004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вместе!</a:t>
            </a:r>
            <a:endParaRPr lang="ru-RU" dirty="0"/>
          </a:p>
        </p:txBody>
      </p:sp>
      <p:pic>
        <p:nvPicPr>
          <p:cNvPr id="7" name="Содержимое 6" descr="школа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143116"/>
            <a:ext cx="4214842" cy="3800476"/>
          </a:xfrm>
        </p:spPr>
      </p:pic>
      <p:pic>
        <p:nvPicPr>
          <p:cNvPr id="5" name="Рисунок 4" descr="школа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4143404" cy="400052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sz="4000" b="1" i="1" smtClean="0"/>
              <a:t>Помните, никогда не сравнивайте своего ребенка с другим! </a:t>
            </a:r>
            <a:endParaRPr lang="ru-RU" sz="4000" smtClean="0"/>
          </a:p>
          <a:p>
            <a:r>
              <a:rPr lang="ru-RU" sz="4800" b="1" i="1" smtClean="0"/>
              <a:t>Нет кого-то или чего-то лучше или хуже. Есть ДРУГОЕ!</a:t>
            </a:r>
            <a:endParaRPr lang="ru-RU" sz="4800" smtClean="0"/>
          </a:p>
          <a:p>
            <a:pPr marL="1009650" lvl="1" indent="-609600" eaLnBrk="1" hangingPunct="1">
              <a:buFontTx/>
              <a:buAutoNum type="arabicPeriod"/>
            </a:pPr>
            <a:endParaRPr lang="ru-RU" smtClean="0"/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351837" cy="9556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картинки семья.jpg"/>
          <p:cNvPicPr>
            <a:picLocks noChangeAspect="1"/>
          </p:cNvPicPr>
          <p:nvPr/>
        </p:nvPicPr>
        <p:blipFill>
          <a:blip r:embed="rId2" cstate="print"/>
          <a:srcRect t="10284" r="18976"/>
          <a:stretch>
            <a:fillRect/>
          </a:stretch>
        </p:blipFill>
        <p:spPr bwMode="auto">
          <a:xfrm rot="671096">
            <a:off x="4736120" y="3690526"/>
            <a:ext cx="389731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А.С.Макаренко пишет:</a:t>
            </a:r>
            <a:endParaRPr lang="ru-RU" dirty="0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32400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 smtClean="0"/>
              <a:t>       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«Не думайте, что вы воспитываете ребёнка только тогда, когда с ним разговариваете, или поучаете его, или приказываете ему.  Вы воспитываете его в каждый момент Вашей жизни, даже тогда, когда Вас нет дома»</a:t>
            </a:r>
          </a:p>
        </p:txBody>
      </p:sp>
      <p:pic>
        <p:nvPicPr>
          <p:cNvPr id="5125" name="Рисунок 5" descr="1206693225_0210.300x250_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35021">
            <a:off x="390525" y="3846513"/>
            <a:ext cx="31115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500174"/>
            <a:ext cx="8229600" cy="300039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C00CC"/>
                </a:solidFill>
              </a:rPr>
              <a:t>ЛЮБИТЕ </a:t>
            </a:r>
            <a:r>
              <a:rPr lang="ru-RU" sz="6000" b="1" dirty="0">
                <a:solidFill>
                  <a:srgbClr val="CC00CC"/>
                </a:solidFill>
              </a:rPr>
              <a:t>И ПОНИМАЙТЕ </a:t>
            </a:r>
            <a:br>
              <a:rPr lang="ru-RU" sz="6000" b="1" dirty="0">
                <a:solidFill>
                  <a:srgbClr val="CC00CC"/>
                </a:solidFill>
              </a:rPr>
            </a:br>
            <a:r>
              <a:rPr lang="ru-RU" sz="6000" b="1" dirty="0">
                <a:solidFill>
                  <a:srgbClr val="CC00CC"/>
                </a:solidFill>
              </a:rPr>
              <a:t>СВОИХ ДЕТЕЙ!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31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828198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00113" y="3573463"/>
            <a:ext cx="78486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Успехов в воспитании!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познакомимся!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начальных классов: </a:t>
            </a:r>
          </a:p>
          <a:p>
            <a:r>
              <a:rPr lang="ru-RU" dirty="0" err="1" smtClean="0"/>
              <a:t>Хуснутдинова</a:t>
            </a:r>
            <a:r>
              <a:rPr lang="ru-RU" dirty="0" smtClean="0"/>
              <a:t> </a:t>
            </a:r>
            <a:r>
              <a:rPr lang="ru-RU" dirty="0" err="1" smtClean="0"/>
              <a:t>Гульнара</a:t>
            </a:r>
            <a:r>
              <a:rPr lang="ru-RU" dirty="0" smtClean="0"/>
              <a:t> </a:t>
            </a:r>
            <a:r>
              <a:rPr lang="ru-RU" dirty="0" err="1" smtClean="0"/>
              <a:t>Шайдулловна</a:t>
            </a:r>
            <a:r>
              <a:rPr lang="ru-RU" dirty="0" smtClean="0"/>
              <a:t>.</a:t>
            </a:r>
          </a:p>
          <a:p>
            <a:r>
              <a:rPr lang="ru-RU" sz="2800" dirty="0" smtClean="0"/>
              <a:t>Образование: высшее.</a:t>
            </a:r>
          </a:p>
          <a:p>
            <a:r>
              <a:rPr lang="ru-RU" sz="2800" dirty="0" smtClean="0"/>
              <a:t>Учреждение (по диплому)  ТГГИ</a:t>
            </a:r>
          </a:p>
          <a:p>
            <a:r>
              <a:rPr lang="ru-RU" sz="2800" dirty="0" smtClean="0"/>
              <a:t>Специализация (по диплому) «Педагогика и методика начального образования»</a:t>
            </a:r>
          </a:p>
          <a:p>
            <a:r>
              <a:rPr lang="ru-RU" sz="2800" dirty="0" smtClean="0"/>
              <a:t>Стаж: 20 лет.</a:t>
            </a:r>
          </a:p>
          <a:p>
            <a:r>
              <a:rPr lang="ru-RU" sz="2800" dirty="0" smtClean="0"/>
              <a:t>Квалификация: </a:t>
            </a:r>
            <a:r>
              <a:rPr lang="en-US" sz="2800" dirty="0" smtClean="0"/>
              <a:t>II</a:t>
            </a:r>
            <a:r>
              <a:rPr lang="ru-RU" sz="2800" dirty="0" smtClean="0"/>
              <a:t> квалификационная категория</a:t>
            </a:r>
          </a:p>
          <a:p>
            <a:r>
              <a:rPr lang="ru-RU" sz="2800" dirty="0" smtClean="0"/>
              <a:t>Грамоты: «Почётная грамота» ОУО </a:t>
            </a:r>
            <a:r>
              <a:rPr lang="ru-RU" sz="2800" dirty="0" err="1" smtClean="0"/>
              <a:t>Алькеевского</a:t>
            </a:r>
            <a:r>
              <a:rPr lang="ru-RU" sz="2800" dirty="0" smtClean="0"/>
              <a:t> МР. «Диплом» Всероссийского конкурса разработок внеклассных мероприятий, «Диплом» педагогического конкурса «Лучшая презентация к уроку»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Преподаватели нашей школы: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85926"/>
            <a:ext cx="892971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Музыка- Хабибуллина </a:t>
            </a:r>
            <a:r>
              <a:rPr lang="ru-RU" b="1" dirty="0" err="1" smtClean="0"/>
              <a:t>Фердания</a:t>
            </a:r>
            <a:r>
              <a:rPr lang="ru-RU" b="1" dirty="0" smtClean="0"/>
              <a:t> </a:t>
            </a:r>
            <a:r>
              <a:rPr lang="ru-RU" b="1" dirty="0" err="1" smtClean="0"/>
              <a:t>Нургазизовна</a:t>
            </a:r>
            <a:endParaRPr lang="ru-RU" b="1" dirty="0" smtClean="0"/>
          </a:p>
          <a:p>
            <a:r>
              <a:rPr lang="ru-RU" b="1" dirty="0" smtClean="0"/>
              <a:t>Физкультура – </a:t>
            </a:r>
            <a:r>
              <a:rPr lang="ru-RU" b="1" dirty="0" err="1" smtClean="0"/>
              <a:t>Муштаков</a:t>
            </a:r>
            <a:r>
              <a:rPr lang="ru-RU" b="1" dirty="0" smtClean="0"/>
              <a:t> Максим Сергеевич, </a:t>
            </a:r>
            <a:r>
              <a:rPr lang="ru-RU" b="1" dirty="0" err="1" smtClean="0"/>
              <a:t>Чуманова</a:t>
            </a:r>
            <a:r>
              <a:rPr lang="ru-RU" b="1" dirty="0" smtClean="0"/>
              <a:t>  Анна Сергеевна, </a:t>
            </a:r>
            <a:r>
              <a:rPr lang="ru-RU" b="1" dirty="0" err="1" smtClean="0"/>
              <a:t>Гульчачак</a:t>
            </a:r>
            <a:r>
              <a:rPr lang="ru-RU" b="1" dirty="0" smtClean="0"/>
              <a:t> </a:t>
            </a:r>
            <a:r>
              <a:rPr lang="ru-RU" b="1" dirty="0" err="1" smtClean="0"/>
              <a:t>Миясаровна</a:t>
            </a:r>
            <a:r>
              <a:rPr lang="ru-RU" b="1" dirty="0" smtClean="0"/>
              <a:t>, </a:t>
            </a:r>
            <a:r>
              <a:rPr lang="ru-RU" b="1" dirty="0" err="1" smtClean="0"/>
              <a:t>Сагиров</a:t>
            </a:r>
            <a:r>
              <a:rPr lang="ru-RU" b="1" dirty="0" smtClean="0"/>
              <a:t> </a:t>
            </a:r>
            <a:r>
              <a:rPr lang="ru-RU" b="1" dirty="0" err="1" smtClean="0"/>
              <a:t>Фанис</a:t>
            </a:r>
            <a:r>
              <a:rPr lang="ru-RU" b="1" dirty="0" smtClean="0"/>
              <a:t> </a:t>
            </a:r>
            <a:r>
              <a:rPr lang="ru-RU" b="1" dirty="0" err="1" smtClean="0"/>
              <a:t>Фирхатович</a:t>
            </a:r>
            <a:endParaRPr lang="ru-RU" b="1" dirty="0" smtClean="0"/>
          </a:p>
          <a:p>
            <a:r>
              <a:rPr lang="ru-RU" b="1" dirty="0" smtClean="0"/>
              <a:t>Татарский язык – </a:t>
            </a:r>
            <a:r>
              <a:rPr lang="ru-RU" b="1" dirty="0" err="1" smtClean="0"/>
              <a:t>Халиуллина</a:t>
            </a:r>
            <a:r>
              <a:rPr lang="ru-RU" b="1" dirty="0" smtClean="0"/>
              <a:t> </a:t>
            </a:r>
            <a:r>
              <a:rPr lang="ru-RU" b="1" dirty="0" err="1" smtClean="0"/>
              <a:t>Гульназ</a:t>
            </a:r>
            <a:r>
              <a:rPr lang="ru-RU" b="1" dirty="0" smtClean="0"/>
              <a:t> </a:t>
            </a:r>
            <a:r>
              <a:rPr lang="ru-RU" b="1" dirty="0" err="1" smtClean="0"/>
              <a:t>Гумеровна</a:t>
            </a:r>
            <a:r>
              <a:rPr lang="ru-RU" b="1" dirty="0" smtClean="0"/>
              <a:t>, </a:t>
            </a:r>
            <a:r>
              <a:rPr lang="ru-RU" b="1" dirty="0" err="1" smtClean="0"/>
              <a:t>Лениза</a:t>
            </a:r>
            <a:r>
              <a:rPr lang="ru-RU" b="1" dirty="0" smtClean="0"/>
              <a:t> </a:t>
            </a:r>
            <a:r>
              <a:rPr lang="ru-RU" b="1" dirty="0" err="1" smtClean="0"/>
              <a:t>Амировна</a:t>
            </a:r>
            <a:r>
              <a:rPr lang="ru-RU" b="1" dirty="0" smtClean="0"/>
              <a:t>,   Хафизова Виля </a:t>
            </a:r>
            <a:r>
              <a:rPr lang="ru-RU" b="1" dirty="0" err="1" smtClean="0"/>
              <a:t>Гарифулловна</a:t>
            </a:r>
            <a:r>
              <a:rPr lang="ru-RU" b="1" dirty="0" smtClean="0"/>
              <a:t>, Г </a:t>
            </a:r>
            <a:r>
              <a:rPr lang="ru-RU" b="1" dirty="0" err="1" smtClean="0"/>
              <a:t>аллямова</a:t>
            </a:r>
            <a:r>
              <a:rPr lang="ru-RU" b="1" dirty="0" smtClean="0"/>
              <a:t> </a:t>
            </a:r>
            <a:r>
              <a:rPr lang="ru-RU" b="1" dirty="0" err="1" smtClean="0"/>
              <a:t>Марьямия</a:t>
            </a:r>
            <a:r>
              <a:rPr lang="ru-RU" b="1" dirty="0" smtClean="0"/>
              <a:t> </a:t>
            </a:r>
            <a:r>
              <a:rPr lang="ru-RU" b="1" dirty="0" err="1" smtClean="0"/>
              <a:t>Наиловна</a:t>
            </a:r>
            <a:r>
              <a:rPr lang="ru-RU" b="1" dirty="0" smtClean="0"/>
              <a:t>, Юлдашева  </a:t>
            </a:r>
            <a:r>
              <a:rPr lang="ru-RU" b="1" dirty="0" err="1" smtClean="0"/>
              <a:t>Сажида</a:t>
            </a:r>
            <a:r>
              <a:rPr lang="ru-RU" b="1" dirty="0" smtClean="0"/>
              <a:t> </a:t>
            </a:r>
            <a:r>
              <a:rPr lang="ru-RU" b="1" dirty="0" err="1" smtClean="0"/>
              <a:t>Габдулловна</a:t>
            </a:r>
            <a:r>
              <a:rPr lang="ru-RU" b="1" dirty="0" smtClean="0"/>
              <a:t>,  Фаттахова </a:t>
            </a:r>
            <a:r>
              <a:rPr lang="ru-RU" b="1" dirty="0" err="1" smtClean="0"/>
              <a:t>Милеуша</a:t>
            </a:r>
            <a:r>
              <a:rPr lang="ru-RU" b="1" dirty="0" smtClean="0"/>
              <a:t> </a:t>
            </a:r>
            <a:r>
              <a:rPr lang="ru-RU" b="1" dirty="0" err="1" smtClean="0"/>
              <a:t>Габдрауфовна</a:t>
            </a:r>
            <a:r>
              <a:rPr lang="ru-RU" b="1" dirty="0" smtClean="0"/>
              <a:t>, </a:t>
            </a:r>
            <a:r>
              <a:rPr lang="ru-RU" b="1" dirty="0" err="1" smtClean="0"/>
              <a:t>Мисбахова</a:t>
            </a:r>
            <a:r>
              <a:rPr lang="ru-RU" b="1" dirty="0" smtClean="0"/>
              <a:t> Расина </a:t>
            </a:r>
            <a:r>
              <a:rPr lang="ru-RU" b="1" dirty="0" err="1" smtClean="0"/>
              <a:t>Асхатовна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Английский язык – Садыкова Лилия </a:t>
            </a:r>
            <a:r>
              <a:rPr lang="ru-RU" b="1" dirty="0" err="1" smtClean="0"/>
              <a:t>Мубаракзяновна</a:t>
            </a:r>
            <a:r>
              <a:rPr lang="ru-RU" b="1" dirty="0" smtClean="0"/>
              <a:t>, Шувалова Татьяна Васильевна, </a:t>
            </a:r>
            <a:r>
              <a:rPr lang="ru-RU" b="1" dirty="0" err="1" smtClean="0"/>
              <a:t>Шипигина</a:t>
            </a:r>
            <a:r>
              <a:rPr lang="ru-RU" b="1" dirty="0" smtClean="0"/>
              <a:t> Маргарита Александровна, Сафина </a:t>
            </a:r>
            <a:r>
              <a:rPr lang="ru-RU" b="1" dirty="0" err="1" smtClean="0"/>
              <a:t>Галия</a:t>
            </a:r>
            <a:r>
              <a:rPr lang="ru-RU" b="1" dirty="0" smtClean="0"/>
              <a:t> </a:t>
            </a:r>
            <a:r>
              <a:rPr lang="ru-RU" b="1" dirty="0" err="1" smtClean="0"/>
              <a:t>Фазыловна</a:t>
            </a:r>
            <a:r>
              <a:rPr lang="ru-RU" b="1" dirty="0" smtClean="0"/>
              <a:t>, Леонтьева Елена </a:t>
            </a:r>
            <a:r>
              <a:rPr lang="ru-RU" b="1" dirty="0" err="1" smtClean="0"/>
              <a:t>Генадьевна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2400" dirty="0" smtClean="0"/>
              <a:t>Директор школы -</a:t>
            </a:r>
            <a:r>
              <a:rPr lang="ru-RU" sz="2400" dirty="0" err="1" smtClean="0"/>
              <a:t>Абдрахманова</a:t>
            </a:r>
            <a:r>
              <a:rPr lang="ru-RU" sz="2400" dirty="0" smtClean="0"/>
              <a:t> Луиза </a:t>
            </a:r>
            <a:r>
              <a:rPr lang="ru-RU" sz="2400" dirty="0" err="1" smtClean="0"/>
              <a:t>Загидулловна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Заместители директора по учебной работе - </a:t>
            </a:r>
            <a:r>
              <a:rPr lang="ru-RU" sz="2400" dirty="0" err="1" smtClean="0"/>
              <a:t>Искандарова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Альфинур</a:t>
            </a:r>
            <a:r>
              <a:rPr lang="ru-RU" sz="2400" dirty="0" smtClean="0"/>
              <a:t> </a:t>
            </a:r>
            <a:r>
              <a:rPr lang="ru-RU" sz="2400" dirty="0" err="1" smtClean="0"/>
              <a:t>Дамировна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Мунадиева</a:t>
            </a:r>
            <a:r>
              <a:rPr lang="ru-RU" sz="2400" dirty="0" smtClean="0"/>
              <a:t> </a:t>
            </a:r>
            <a:r>
              <a:rPr lang="ru-RU" sz="2400" dirty="0" err="1" smtClean="0"/>
              <a:t>Эльмира</a:t>
            </a:r>
            <a:r>
              <a:rPr lang="ru-RU" sz="2400" dirty="0" smtClean="0"/>
              <a:t> </a:t>
            </a:r>
            <a:r>
              <a:rPr lang="ru-RU" sz="2400" dirty="0" err="1" smtClean="0"/>
              <a:t>Яхъевна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Замиститель</a:t>
            </a:r>
            <a:r>
              <a:rPr lang="ru-RU" sz="2400" dirty="0" smtClean="0"/>
              <a:t> директора по воспитательной работе - </a:t>
            </a:r>
            <a:r>
              <a:rPr lang="ru-RU" sz="2400" dirty="0" err="1" smtClean="0"/>
              <a:t>Галиева</a:t>
            </a:r>
            <a:r>
              <a:rPr lang="ru-RU" sz="2400" dirty="0" smtClean="0"/>
              <a:t> Роза </a:t>
            </a:r>
            <a:r>
              <a:rPr lang="ru-RU" sz="2400" dirty="0" err="1" smtClean="0"/>
              <a:t>Шавкатовна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501122" cy="5429288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4900" b="1" i="1" dirty="0" smtClean="0"/>
              <a:t>Помните </a:t>
            </a:r>
            <a:r>
              <a:rPr lang="ru-RU" sz="4900" b="1" i="1" dirty="0" smtClean="0"/>
              <a:t>, каким бы профессиональным не был</a:t>
            </a:r>
            <a:br>
              <a:rPr lang="ru-RU" sz="4900" b="1" i="1" dirty="0" smtClean="0"/>
            </a:br>
            <a:r>
              <a:rPr lang="ru-RU" sz="4900" b="1" i="1" dirty="0" smtClean="0"/>
              <a:t>бы ваш учитель,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b="1" i="1" dirty="0" smtClean="0"/>
              <a:t>пусть он будет даже мастером … никогда без Вашей помощи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b="1" i="1" dirty="0" smtClean="0"/>
              <a:t>ему не сделать того, что можно сделать вместе.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Сетка часов  для 1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60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Русский язык – 3ч.</a:t>
            </a:r>
          </a:p>
          <a:p>
            <a:r>
              <a:rPr lang="ru-RU" dirty="0" smtClean="0"/>
              <a:t>Литературное чтение – 2ч.</a:t>
            </a:r>
          </a:p>
          <a:p>
            <a:r>
              <a:rPr lang="ru-RU" dirty="0" smtClean="0"/>
              <a:t>Татарский язык – 3ч.</a:t>
            </a:r>
          </a:p>
          <a:p>
            <a:r>
              <a:rPr lang="ru-RU" dirty="0" smtClean="0"/>
              <a:t>Литературное чтение (тат) – 1ч.</a:t>
            </a:r>
          </a:p>
          <a:p>
            <a:r>
              <a:rPr lang="ru-RU" dirty="0" smtClean="0"/>
              <a:t>Английский язык – 0 ч.</a:t>
            </a:r>
          </a:p>
          <a:p>
            <a:r>
              <a:rPr lang="ru-RU" dirty="0" smtClean="0"/>
              <a:t>Математика – 4ч.</a:t>
            </a:r>
          </a:p>
          <a:p>
            <a:r>
              <a:rPr lang="ru-RU" dirty="0" smtClean="0"/>
              <a:t>Окружающий мир – 2ч.</a:t>
            </a:r>
          </a:p>
          <a:p>
            <a:r>
              <a:rPr lang="ru-RU" dirty="0" smtClean="0"/>
              <a:t>ОРК и СЭ – 0 ч.</a:t>
            </a:r>
          </a:p>
          <a:p>
            <a:r>
              <a:rPr lang="ru-RU" dirty="0" smtClean="0"/>
              <a:t>Технология – 1ч.</a:t>
            </a:r>
          </a:p>
          <a:p>
            <a:r>
              <a:rPr lang="ru-RU" dirty="0" smtClean="0"/>
              <a:t>Изобразительное искусство – 1ч.</a:t>
            </a:r>
          </a:p>
          <a:p>
            <a:r>
              <a:rPr lang="ru-RU" dirty="0" smtClean="0"/>
              <a:t>Музыка – 1ч.</a:t>
            </a:r>
          </a:p>
          <a:p>
            <a:r>
              <a:rPr lang="ru-RU" dirty="0" smtClean="0"/>
              <a:t>Физкультура – 3ч.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Нагрузка ученика в неделю: 21 ч</a:t>
            </a:r>
            <a:r>
              <a:rPr lang="ru-RU" b="1" dirty="0" smtClean="0">
                <a:solidFill>
                  <a:schemeClr val="accent3"/>
                </a:solidFill>
              </a:rPr>
              <a:t>.</a:t>
            </a:r>
          </a:p>
          <a:p>
            <a:pPr algn="r"/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1" y="842871"/>
          <a:ext cx="7286678" cy="6139383"/>
        </p:xfrm>
        <a:graphic>
          <a:graphicData uri="http://schemas.openxmlformats.org/drawingml/2006/table">
            <a:tbl>
              <a:tblPr/>
              <a:tblGrid>
                <a:gridCol w="228392"/>
                <a:gridCol w="2538554"/>
                <a:gridCol w="945615"/>
                <a:gridCol w="425142"/>
                <a:gridCol w="2538554"/>
                <a:gridCol w="610421"/>
              </a:tblGrid>
              <a:tr h="781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Общий балл-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Чтение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Физкультура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Окружающий мир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Физкультура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Изо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Татар теле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63"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Физкультура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Чтение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Уку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Татар теле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Окружающий мир</a:t>
                      </a:r>
                      <a:endParaRPr lang="ru-RU" dirty="0"/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6</a:t>
                      </a:r>
                      <a:endParaRPr lang="ru-RU" dirty="0"/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суббота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Татар теле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8926" y="42860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Расписание уроков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928668"/>
          <a:ext cx="7500990" cy="5073524"/>
        </p:xfrm>
        <a:graphic>
          <a:graphicData uri="http://schemas.openxmlformats.org/drawingml/2006/table">
            <a:tbl>
              <a:tblPr/>
              <a:tblGrid>
                <a:gridCol w="7500990"/>
              </a:tblGrid>
              <a:tr h="156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Расписание </a:t>
                      </a: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звонков:</a:t>
                      </a:r>
                      <a:endParaRPr lang="ru-RU" sz="4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 урок - 8.30-9.15        </a:t>
                      </a: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(10)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2 урок - 9.25-10.10      </a:t>
                      </a: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(20)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3 урок - 10.30-11.15    (20)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4 урок - 11.35-12.20    </a:t>
                      </a: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(20) 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5 урок -   12.35-13.20    </a:t>
                      </a: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(15)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928668"/>
          <a:ext cx="7929618" cy="6303584"/>
        </p:xfrm>
        <a:graphic>
          <a:graphicData uri="http://schemas.openxmlformats.org/drawingml/2006/table">
            <a:tbl>
              <a:tblPr/>
              <a:tblGrid>
                <a:gridCol w="7929618"/>
              </a:tblGrid>
              <a:tr h="156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Каникулы</a:t>
                      </a:r>
                      <a:endParaRPr lang="ru-RU" sz="4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Осенние</a:t>
                      </a:r>
                      <a:r>
                        <a:rPr lang="ru-RU" sz="4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с 4.11 по 11.11 (8 дней)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Зимние – с 30.12 по 12.01 (14 дней)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Весенние</a:t>
                      </a:r>
                      <a:r>
                        <a:rPr lang="ru-RU" sz="4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– с 24.03 по 31.03(8 дней)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и наши компьютеры</a:t>
            </a:r>
            <a:endParaRPr lang="ru-RU" dirty="0"/>
          </a:p>
        </p:txBody>
      </p:sp>
      <p:pic>
        <p:nvPicPr>
          <p:cNvPr id="4" name="Содержимое 3" descr="школа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301081"/>
            <a:ext cx="4876800" cy="36576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626</TotalTime>
  <Words>511</Words>
  <Application>Microsoft Office PowerPoint</Application>
  <PresentationFormat>Экран (4:3)</PresentationFormat>
  <Paragraphs>133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Родительское собрание   по теме: «Организация учебно –  воспитательной работы»  </vt:lpstr>
      <vt:lpstr>Давайте познакомимся!</vt:lpstr>
      <vt:lpstr>Преподаватели нашей школы:</vt:lpstr>
      <vt:lpstr>   Помните , каким бы профессиональным не был бы ваш учитель, пусть он будет даже мастером … никогда без Вашей помощи ему не сделать того, что можно сделать вместе. </vt:lpstr>
      <vt:lpstr>Сетка часов  для 1 класса</vt:lpstr>
      <vt:lpstr>Слайд 6</vt:lpstr>
      <vt:lpstr>Слайд 7</vt:lpstr>
      <vt:lpstr>Слайд 8</vt:lpstr>
      <vt:lpstr>Мы и наши компьютеры</vt:lpstr>
      <vt:lpstr>Мы любим спорт, танцы и песни!</vt:lpstr>
      <vt:lpstr>Учимся вместе!</vt:lpstr>
      <vt:lpstr>Слайд 12</vt:lpstr>
      <vt:lpstr>А.С.Макаренко пишет:</vt:lpstr>
      <vt:lpstr>ЛЮБИТЕ И ПОНИМАЙТЕ  СВОИХ ДЕТЕЙ!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Рузия</dc:creator>
  <cp:lastModifiedBy>Админ</cp:lastModifiedBy>
  <cp:revision>84</cp:revision>
  <dcterms:created xsi:type="dcterms:W3CDTF">2013-09-12T04:43:14Z</dcterms:created>
  <dcterms:modified xsi:type="dcterms:W3CDTF">2014-01-29T14:08:12Z</dcterms:modified>
</cp:coreProperties>
</file>