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92933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Александр Невский</a:t>
            </a:r>
            <a:endParaRPr lang="ru-RU" b="1" dirty="0"/>
          </a:p>
        </p:txBody>
      </p:sp>
      <p:pic>
        <p:nvPicPr>
          <p:cNvPr id="10" name="Содержимое 9" descr="http://www.cirota.ru/forum/images/47/47538.jpe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57166"/>
            <a:ext cx="421484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15082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Орден Александра Невского</a:t>
            </a:r>
            <a:endParaRPr lang="ru-RU" b="1" dirty="0"/>
          </a:p>
        </p:txBody>
      </p:sp>
      <p:pic>
        <p:nvPicPr>
          <p:cNvPr id="4" name="Содержимое 3" descr="http://shkolazhizni.ru/img/content/i44/44084_or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714356"/>
            <a:ext cx="6143668" cy="541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2140"/>
            <a:ext cx="8229600" cy="785818"/>
          </a:xfrm>
        </p:spPr>
        <p:txBody>
          <a:bodyPr/>
          <a:lstStyle/>
          <a:p>
            <a:r>
              <a:rPr lang="ru-RU" b="1" dirty="0" smtClean="0"/>
              <a:t>Дмитрий Донской</a:t>
            </a:r>
            <a:endParaRPr lang="ru-RU" b="1" dirty="0"/>
          </a:p>
        </p:txBody>
      </p:sp>
      <p:pic>
        <p:nvPicPr>
          <p:cNvPr id="4" name="Содержимое 3" descr="http://www.kirillovgallery.ru/assets/images/139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785794"/>
            <a:ext cx="500066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8645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Александр Суворов</a:t>
            </a:r>
            <a:endParaRPr lang="ru-RU" b="1" dirty="0"/>
          </a:p>
        </p:txBody>
      </p:sp>
      <p:pic>
        <p:nvPicPr>
          <p:cNvPr id="4" name="Содержимое 3" descr="http://zateevo.ru/userfiles/image/Geroi%20Rossii/Suvorov/suvorov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714357"/>
            <a:ext cx="5786478" cy="486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57958"/>
            <a:ext cx="8229600" cy="2857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Орден Суворова</a:t>
            </a:r>
            <a:endParaRPr lang="ru-RU" b="1" dirty="0"/>
          </a:p>
        </p:txBody>
      </p:sp>
      <p:pic>
        <p:nvPicPr>
          <p:cNvPr id="4" name="Содержимое 3" descr="http://img13.nnm.me/1/0/4/0/9/ac8f3af47e86bd6450454903f75_prev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85795"/>
            <a:ext cx="557216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15082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Михаил Кутузов</a:t>
            </a:r>
            <a:endParaRPr lang="ru-RU" b="1" dirty="0"/>
          </a:p>
        </p:txBody>
      </p:sp>
      <p:pic>
        <p:nvPicPr>
          <p:cNvPr id="4" name="Содержимое 3" descr="http://yesilcimen.com/aresim/7wta_aleksey_cirikov_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857232"/>
            <a:ext cx="635798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1508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Орден Михаила Кутузова</a:t>
            </a:r>
            <a:endParaRPr lang="ru-RU" b="1" dirty="0"/>
          </a:p>
        </p:txBody>
      </p:sp>
      <p:pic>
        <p:nvPicPr>
          <p:cNvPr id="4" name="Содержимое 3" descr="http://vasi.net/uploads/podbor/nagrady-velikoj/thumbs/yahooeuQ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642918"/>
            <a:ext cx="5072098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143644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Георгий Жуков</a:t>
            </a:r>
            <a:endParaRPr lang="ru-RU" b="1" dirty="0"/>
          </a:p>
        </p:txBody>
      </p:sp>
      <p:pic>
        <p:nvPicPr>
          <p:cNvPr id="4" name="Содержимое 3" descr="http://www.istmira.com/upl1/tmp462_files/tmp462-2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857233"/>
            <a:ext cx="478634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643578"/>
            <a:ext cx="8229600" cy="857256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/>
              <a:t>В бою с врагом ты великаном будь –</a:t>
            </a:r>
            <a:br>
              <a:rPr lang="ru-RU" sz="4000" dirty="0" smtClean="0"/>
            </a:br>
            <a:r>
              <a:rPr lang="ru-RU" sz="4000" dirty="0" smtClean="0"/>
              <a:t>О ратной славе предков не забудь!</a:t>
            </a:r>
            <a:endParaRPr lang="ru-RU" sz="4000" dirty="0"/>
          </a:p>
        </p:txBody>
      </p:sp>
      <p:pic>
        <p:nvPicPr>
          <p:cNvPr id="6" name="Содержимое 3" descr="http://zateevo.ru/userfiles/image/Geroi%20Rossii/Suvorov/suvorov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14290"/>
            <a:ext cx="228601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3" descr="http://yesilcimen.com/aresim/7wta_aleksey_cirikov_1.jpg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214686"/>
            <a:ext cx="292895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3" descr="http://www.istmira.com/upl1/tmp462_files/tmp462-20.jpg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214686"/>
            <a:ext cx="250033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3" descr="http://www.kirillovgallery.ru/assets/images/139.jpg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214290"/>
            <a:ext cx="200026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Содержимое 12" descr="http://www.cirota.ru/forum/images/47/47538.jpeg"/>
          <p:cNvPicPr>
            <a:picLocks noGrp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71472" y="214290"/>
            <a:ext cx="2214578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</Words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Александр Невский</vt:lpstr>
      <vt:lpstr>Орден Александра Невского</vt:lpstr>
      <vt:lpstr>Дмитрий Донской</vt:lpstr>
      <vt:lpstr>Александр Суворов</vt:lpstr>
      <vt:lpstr>Орден Суворова</vt:lpstr>
      <vt:lpstr>Михаил Кутузов</vt:lpstr>
      <vt:lpstr>Орден Михаила Кутузова</vt:lpstr>
      <vt:lpstr>Георгий Жуков</vt:lpstr>
      <vt:lpstr>В бою с врагом ты великаном будь – О ратной славе предков не забудь!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Невский</dc:title>
  <dc:creator>HMM</dc:creator>
  <cp:lastModifiedBy>HMM</cp:lastModifiedBy>
  <cp:revision>3</cp:revision>
  <dcterms:created xsi:type="dcterms:W3CDTF">2013-12-19T15:50:16Z</dcterms:created>
  <dcterms:modified xsi:type="dcterms:W3CDTF">2013-12-19T16:19:41Z</dcterms:modified>
</cp:coreProperties>
</file>