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8745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Пользователь\Desktop\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640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Пользователь\Desktop\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73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ользователь\Desktop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7424"/>
            <a:ext cx="9144000" cy="7362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172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135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Пользователь\Desktop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36496" cy="6777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5890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Пользователь\Desktop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891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Пользователь\Desktop\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6" y="-61096"/>
            <a:ext cx="9126813" cy="6777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760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Пользователь\Desktop\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628"/>
            <a:ext cx="9144000" cy="6777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652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Пользователь\Desktop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674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Пользователь\Desktop\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9062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created xsi:type="dcterms:W3CDTF">2014-02-19T15:28:44Z</dcterms:created>
  <dcterms:modified xsi:type="dcterms:W3CDTF">2014-02-19T15:38:32Z</dcterms:modified>
</cp:coreProperties>
</file>