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4"/>
  </p:notesMasterIdLst>
  <p:sldIdLst>
    <p:sldId id="296" r:id="rId2"/>
    <p:sldId id="256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300" r:id="rId13"/>
    <p:sldId id="290" r:id="rId14"/>
    <p:sldId id="293" r:id="rId15"/>
    <p:sldId id="294" r:id="rId16"/>
    <p:sldId id="271" r:id="rId17"/>
    <p:sldId id="277" r:id="rId18"/>
    <p:sldId id="278" r:id="rId19"/>
    <p:sldId id="272" r:id="rId20"/>
    <p:sldId id="299" r:id="rId21"/>
    <p:sldId id="298" r:id="rId22"/>
    <p:sldId id="269" r:id="rId23"/>
    <p:sldId id="267" r:id="rId24"/>
    <p:sldId id="268" r:id="rId25"/>
    <p:sldId id="289" r:id="rId26"/>
    <p:sldId id="291" r:id="rId27"/>
    <p:sldId id="292" r:id="rId28"/>
    <p:sldId id="295" r:id="rId29"/>
    <p:sldId id="297" r:id="rId30"/>
    <p:sldId id="273" r:id="rId31"/>
    <p:sldId id="274" r:id="rId32"/>
    <p:sldId id="275" r:id="rId33"/>
    <p:sldId id="276" r:id="rId34"/>
    <p:sldId id="279" r:id="rId35"/>
    <p:sldId id="280" r:id="rId36"/>
    <p:sldId id="282" r:id="rId37"/>
    <p:sldId id="281" r:id="rId38"/>
    <p:sldId id="284" r:id="rId39"/>
    <p:sldId id="285" r:id="rId40"/>
    <p:sldId id="286" r:id="rId41"/>
    <p:sldId id="287" r:id="rId42"/>
    <p:sldId id="288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6486" autoAdjust="0"/>
    <p:restoredTop sz="93190" autoAdjust="0"/>
  </p:normalViewPr>
  <p:slideViewPr>
    <p:cSldViewPr>
      <p:cViewPr>
        <p:scale>
          <a:sx n="70" d="100"/>
          <a:sy n="70" d="100"/>
        </p:scale>
        <p:origin x="-115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BAD1F-C574-4862-B146-B7E8DCD2A5DD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98232-18D7-4C89-91C7-9A699148F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98232-18D7-4C89-91C7-9A699148F93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2824154" cy="1828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357166"/>
            <a:ext cx="7530872" cy="857256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/>
              <a:t>Выпуск  2011</a:t>
            </a:r>
            <a:endParaRPr lang="ru-RU" sz="4000" b="1" i="1" dirty="0"/>
          </a:p>
        </p:txBody>
      </p:sp>
      <p:pic>
        <p:nvPicPr>
          <p:cNvPr id="8" name="Picture 2" descr="C:\Users\ирина ивановна\Pictures\2010-05-07 ветераны\0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230824">
            <a:off x="289603" y="2602697"/>
            <a:ext cx="2016746" cy="1900451"/>
          </a:xfrm>
          <a:prstGeom prst="rect">
            <a:avLst/>
          </a:prstGeom>
          <a:noFill/>
        </p:spPr>
      </p:pic>
      <p:pic>
        <p:nvPicPr>
          <p:cNvPr id="9" name="Picture 5" descr="C:\Users\ирина ивановна\Pictures\школа\фото\школа\школа 0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32769">
            <a:off x="6143990" y="-27212"/>
            <a:ext cx="1739610" cy="2383910"/>
          </a:xfrm>
          <a:prstGeom prst="rect">
            <a:avLst/>
          </a:prstGeom>
          <a:noFill/>
        </p:spPr>
      </p:pic>
      <p:pic>
        <p:nvPicPr>
          <p:cNvPr id="10" name="Picture 6" descr="C:\Users\Иван Вадимыч\Pictures\1 сентября\0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517981">
            <a:off x="7151065" y="2284034"/>
            <a:ext cx="1801760" cy="2110173"/>
          </a:xfrm>
          <a:prstGeom prst="rect">
            <a:avLst/>
          </a:prstGeom>
          <a:noFill/>
        </p:spPr>
      </p:pic>
      <p:pic>
        <p:nvPicPr>
          <p:cNvPr id="11" name="Picture 4" descr="C:\Users\ирина ивановна\Pictures\школа\фото\классные фото\классные фото 05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169143">
            <a:off x="1282984" y="4516658"/>
            <a:ext cx="1872108" cy="1794678"/>
          </a:xfrm>
          <a:prstGeom prst="rect">
            <a:avLst/>
          </a:prstGeom>
          <a:noFill/>
        </p:spPr>
      </p:pic>
      <p:pic>
        <p:nvPicPr>
          <p:cNvPr id="12" name="Picture 3" descr="C:\Users\Samsung\Pictures\мой класс 2008\DSC0001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609540">
            <a:off x="6166814" y="4456754"/>
            <a:ext cx="1786518" cy="2111770"/>
          </a:xfrm>
          <a:prstGeom prst="rect">
            <a:avLst/>
          </a:prstGeom>
          <a:noFill/>
        </p:spPr>
      </p:pic>
      <p:pic>
        <p:nvPicPr>
          <p:cNvPr id="13" name="Picture 2" descr="C:\Users\Иван Вадимыч\Pictures\1 сентября\01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0372630">
            <a:off x="1205594" y="252251"/>
            <a:ext cx="1863924" cy="2329905"/>
          </a:xfrm>
          <a:prstGeom prst="rect">
            <a:avLst/>
          </a:prstGeom>
          <a:noFill/>
        </p:spPr>
      </p:pic>
      <p:pic>
        <p:nvPicPr>
          <p:cNvPr id="1026" name="Picture 2" descr="C:\Users\Samsung\Pictures\2011-05-09 день  Победы\02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00430" y="1500174"/>
            <a:ext cx="2286016" cy="2928958"/>
          </a:xfrm>
          <a:prstGeom prst="rect">
            <a:avLst/>
          </a:prstGeom>
          <a:noFill/>
        </p:spPr>
      </p:pic>
      <p:pic>
        <p:nvPicPr>
          <p:cNvPr id="7" name="Picture 2" descr="C:\Users\Иван Вадимыч\Pictures\1 сентября\003.JP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643306" y="4572008"/>
            <a:ext cx="2000264" cy="209118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2051" name="Picture 3" descr="C:\Users\Samsung\Pictures\мой класс 2011\IMG_42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2643182"/>
            <a:ext cx="3500462" cy="3957512"/>
          </a:xfrm>
          <a:prstGeom prst="rect">
            <a:avLst/>
          </a:prstGeom>
          <a:noFill/>
        </p:spPr>
      </p:pic>
      <p:pic>
        <p:nvPicPr>
          <p:cNvPr id="2050" name="Picture 2" descr="C:\Users\Samsung\Pictures\мой класс 2011\IMG_42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19985343">
            <a:off x="66152" y="448661"/>
            <a:ext cx="5751664" cy="387830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ирина ивановна\Pictures\школа\фото\школа - фото\P10109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14282" y="1000108"/>
            <a:ext cx="8666644" cy="585789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0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15147780">
            <a:off x="143662" y="167507"/>
            <a:ext cx="3500462" cy="2866236"/>
          </a:xfrm>
        </p:spPr>
      </p:pic>
      <p:pic>
        <p:nvPicPr>
          <p:cNvPr id="6" name="Содержимое 5" descr="010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429224" y="0"/>
            <a:ext cx="3714776" cy="2500330"/>
          </a:xfrm>
        </p:spPr>
      </p:pic>
      <p:pic>
        <p:nvPicPr>
          <p:cNvPr id="7" name="Рисунок 6" descr="01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6200000">
            <a:off x="5819437" y="3533437"/>
            <a:ext cx="3714776" cy="2934350"/>
          </a:xfrm>
          <a:prstGeom prst="rect">
            <a:avLst/>
          </a:prstGeom>
        </p:spPr>
      </p:pic>
      <p:pic>
        <p:nvPicPr>
          <p:cNvPr id="9" name="Рисунок 8" descr="015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286116" y="285728"/>
            <a:ext cx="2571768" cy="1500198"/>
          </a:xfrm>
          <a:prstGeom prst="rect">
            <a:avLst/>
          </a:prstGeom>
        </p:spPr>
      </p:pic>
      <p:pic>
        <p:nvPicPr>
          <p:cNvPr id="13" name="Рисунок 12" descr="008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15514007">
            <a:off x="2913539" y="2873508"/>
            <a:ext cx="3786214" cy="2628446"/>
          </a:xfrm>
          <a:prstGeom prst="rect">
            <a:avLst/>
          </a:prstGeom>
        </p:spPr>
      </p:pic>
      <p:pic>
        <p:nvPicPr>
          <p:cNvPr id="8" name="Рисунок 7" descr="014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0" y="4129448"/>
            <a:ext cx="3714776" cy="272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3366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 l="-1887"/>
          <a:stretch>
            <a:fillRect/>
          </a:stretch>
        </p:blipFill>
        <p:spPr>
          <a:xfrm>
            <a:off x="2214546" y="4214818"/>
            <a:ext cx="4864896" cy="23648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Моменты школьной жизни</a:t>
            </a:r>
            <a:endParaRPr lang="ru-RU" b="1" i="1" dirty="0"/>
          </a:p>
        </p:txBody>
      </p:sp>
      <p:pic>
        <p:nvPicPr>
          <p:cNvPr id="4" name="Содержимое 3" descr="DSC00938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 rot="20659534">
            <a:off x="288906" y="2196681"/>
            <a:ext cx="2860435" cy="2532414"/>
          </a:xfrm>
        </p:spPr>
      </p:pic>
      <p:pic>
        <p:nvPicPr>
          <p:cNvPr id="7" name="Рисунок 6" descr="IMG_429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714744" y="1928802"/>
            <a:ext cx="5000628" cy="221340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_337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00100" y="3429000"/>
            <a:ext cx="5429288" cy="2802213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01000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 rot="20379042">
            <a:off x="125985" y="688426"/>
            <a:ext cx="3681410" cy="3028950"/>
          </a:xfrm>
        </p:spPr>
      </p:pic>
      <p:pic>
        <p:nvPicPr>
          <p:cNvPr id="8" name="Содержимое 7" descr="DSC01021.JPG"/>
          <p:cNvPicPr>
            <a:picLocks noGrp="1" noChangeAspect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6786578" y="1428736"/>
            <a:ext cx="2000264" cy="500066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103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20286174">
            <a:off x="341235" y="642861"/>
            <a:ext cx="2357454" cy="2286016"/>
          </a:xfrm>
        </p:spPr>
      </p:pic>
      <p:pic>
        <p:nvPicPr>
          <p:cNvPr id="7" name="Содержимое 6" descr="DSC0103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 rot="1273573">
            <a:off x="6721705" y="684873"/>
            <a:ext cx="1857388" cy="2357454"/>
          </a:xfrm>
        </p:spPr>
      </p:pic>
      <p:pic>
        <p:nvPicPr>
          <p:cNvPr id="8" name="Рисунок 7" descr="IMG_337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286116" y="285728"/>
            <a:ext cx="2857520" cy="3439607"/>
          </a:xfrm>
          <a:prstGeom prst="rect">
            <a:avLst/>
          </a:prstGeom>
        </p:spPr>
      </p:pic>
      <p:pic>
        <p:nvPicPr>
          <p:cNvPr id="9" name="Рисунок 8" descr="IMG_428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737236">
            <a:off x="482305" y="3489946"/>
            <a:ext cx="4929222" cy="3049434"/>
          </a:xfrm>
          <a:prstGeom prst="rect">
            <a:avLst/>
          </a:prstGeom>
        </p:spPr>
      </p:pic>
      <p:pic>
        <p:nvPicPr>
          <p:cNvPr id="10" name="Рисунок 9" descr="IMG_345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000761" y="4000504"/>
            <a:ext cx="3143239" cy="235742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Открытый урок русского языка</a:t>
            </a:r>
            <a:endParaRPr lang="ru-RU" i="1" dirty="0"/>
          </a:p>
        </p:txBody>
      </p:sp>
      <p:pic>
        <p:nvPicPr>
          <p:cNvPr id="33794" name="Picture 2" descr="C:\Users\ирина ивановна\Pictures\школа\фото\открытый урок\фото3 0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071678"/>
            <a:ext cx="8582528" cy="455615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 descr="фото3 07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071670" y="642918"/>
            <a:ext cx="4786346" cy="3480979"/>
          </a:xfrm>
          <a:prstGeom prst="rect">
            <a:avLst/>
          </a:prstGeom>
        </p:spPr>
      </p:pic>
      <p:pic>
        <p:nvPicPr>
          <p:cNvPr id="5" name="Рисунок 4" descr="фото3 08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818675">
            <a:off x="4141176" y="3585524"/>
            <a:ext cx="4714907" cy="3005106"/>
          </a:xfrm>
          <a:prstGeom prst="rect">
            <a:avLst/>
          </a:prstGeom>
        </p:spPr>
      </p:pic>
      <p:pic>
        <p:nvPicPr>
          <p:cNvPr id="4" name="Содержимое 3" descr="фото3 077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 rot="20423934">
            <a:off x="366707" y="3608744"/>
            <a:ext cx="3357586" cy="276622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Читать - ума прибавлять…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Samsung\Pictures\мой класс 2011\IMG_33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928802"/>
            <a:ext cx="8296794" cy="453883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394448"/>
          </a:xfrm>
        </p:spPr>
        <p:txBody>
          <a:bodyPr>
            <a:normAutofit fontScale="90000"/>
          </a:bodyPr>
          <a:lstStyle/>
          <a:p>
            <a:pPr algn="r"/>
            <a:r>
              <a:rPr lang="ru-RU" i="1" dirty="0" smtClean="0"/>
              <a:t>Кто больше знает                       окружающий мир?</a:t>
            </a:r>
            <a:endParaRPr lang="ru-RU" i="1" dirty="0"/>
          </a:p>
        </p:txBody>
      </p:sp>
      <p:pic>
        <p:nvPicPr>
          <p:cNvPr id="1026" name="Picture 2" descr="C:\Users\Samsung\Pictures\открытый урок окр мир 2010 4 класс\Изображение 0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0721528">
            <a:off x="727384" y="191887"/>
            <a:ext cx="2000264" cy="3751624"/>
          </a:xfrm>
          <a:prstGeom prst="rect">
            <a:avLst/>
          </a:prstGeom>
          <a:noFill/>
        </p:spPr>
      </p:pic>
      <p:pic>
        <p:nvPicPr>
          <p:cNvPr id="1027" name="Picture 3" descr="C:\Users\Samsung\Pictures\открытый урок окр мир 2010 4 класс\Изображение 0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785241">
            <a:off x="4709932" y="1986587"/>
            <a:ext cx="3929090" cy="2299955"/>
          </a:xfrm>
          <a:prstGeom prst="rect">
            <a:avLst/>
          </a:prstGeom>
          <a:noFill/>
        </p:spPr>
      </p:pic>
      <p:pic>
        <p:nvPicPr>
          <p:cNvPr id="1028" name="Picture 4" descr="C:\Users\Samsung\Pictures\открытый урок окр мир 2010 4 класс\Изображение 06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643314"/>
            <a:ext cx="4295768" cy="2928934"/>
          </a:xfrm>
          <a:prstGeom prst="rect">
            <a:avLst/>
          </a:prstGeom>
          <a:noFill/>
        </p:spPr>
      </p:pic>
      <p:pic>
        <p:nvPicPr>
          <p:cNvPr id="1029" name="Picture 5" descr="C:\Users\Samsung\Pictures\открытый урок окр мир 2010 4 класс\Изображение 06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37392" y="4500570"/>
            <a:ext cx="4906608" cy="207167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/>
              <a:t>Начальная школа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/>
              <a:t>Первый раз в первый класс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0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 t="-1794"/>
          <a:stretch>
            <a:fillRect/>
          </a:stretch>
        </p:blipFill>
        <p:spPr>
          <a:xfrm>
            <a:off x="3643306" y="357166"/>
            <a:ext cx="3357586" cy="2928958"/>
          </a:xfrm>
        </p:spPr>
      </p:pic>
      <p:pic>
        <p:nvPicPr>
          <p:cNvPr id="6" name="Содержимое 5" descr="007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 rot="17804592">
            <a:off x="5562049" y="2966141"/>
            <a:ext cx="3582261" cy="2823646"/>
          </a:xfrm>
        </p:spPr>
      </p:pic>
      <p:pic>
        <p:nvPicPr>
          <p:cNvPr id="7" name="Рисунок 6" descr="00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5234273">
            <a:off x="-185671" y="2237136"/>
            <a:ext cx="4572032" cy="3796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0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-1052314" y="1695202"/>
            <a:ext cx="5929330" cy="3253261"/>
          </a:xfrm>
          <a:prstGeom prst="rect">
            <a:avLst/>
          </a:prstGeom>
        </p:spPr>
      </p:pic>
      <p:pic>
        <p:nvPicPr>
          <p:cNvPr id="1028" name="Picture 4" descr="C:\Users\Samsung\Pictures\2011-05-26\0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0"/>
            <a:ext cx="3929090" cy="310727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457200" y="6572271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C:\Users\Samsung\Pictures\2011-05-26\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 rot="14882977">
            <a:off x="2044151" y="3506984"/>
            <a:ext cx="3731376" cy="2767942"/>
          </a:xfrm>
          <a:prstGeom prst="rect">
            <a:avLst/>
          </a:prstGeom>
          <a:noFill/>
        </p:spPr>
      </p:pic>
      <p:pic>
        <p:nvPicPr>
          <p:cNvPr id="1027" name="Picture 3" descr="C:\Users\Samsung\Pictures\2011-05-26\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 rot="17269272">
            <a:off x="5583156" y="2408196"/>
            <a:ext cx="3699250" cy="2869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6248" y="500042"/>
            <a:ext cx="4400552" cy="1785950"/>
          </a:xfrm>
        </p:spPr>
        <p:txBody>
          <a:bodyPr>
            <a:normAutofit/>
          </a:bodyPr>
          <a:lstStyle/>
          <a:p>
            <a:pPr algn="r"/>
            <a:r>
              <a:rPr lang="ru-RU" i="1" dirty="0" smtClean="0"/>
              <a:t>Ура!!! </a:t>
            </a:r>
            <a:br>
              <a:rPr lang="ru-RU" i="1" dirty="0" smtClean="0"/>
            </a:br>
            <a:r>
              <a:rPr lang="ru-RU" i="1" dirty="0" smtClean="0"/>
              <a:t>Физкультура!!!</a:t>
            </a:r>
            <a:endParaRPr lang="ru-RU" i="1" dirty="0"/>
          </a:p>
        </p:txBody>
      </p:sp>
      <p:pic>
        <p:nvPicPr>
          <p:cNvPr id="1027" name="Picture 3" descr="C:\Users\Samsung\Pictures\4 кл  урок физ-ры\IMG_42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0873928">
            <a:off x="698" y="84923"/>
            <a:ext cx="3869718" cy="3143272"/>
          </a:xfrm>
          <a:prstGeom prst="rect">
            <a:avLst/>
          </a:prstGeom>
          <a:noFill/>
        </p:spPr>
      </p:pic>
      <p:pic>
        <p:nvPicPr>
          <p:cNvPr id="1028" name="Picture 4" descr="C:\Users\Samsung\Pictures\4 кл  урок физ-ры\IMG_42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1166119">
            <a:off x="3080898" y="2847225"/>
            <a:ext cx="5665926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Samsung\Pictures\4 кл  урок физ-ры\IMG_41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 rot="20091883">
            <a:off x="-260492" y="-57180"/>
            <a:ext cx="5331502" cy="3998627"/>
          </a:xfrm>
          <a:prstGeom prst="rect">
            <a:avLst/>
          </a:prstGeom>
          <a:noFill/>
        </p:spPr>
      </p:pic>
      <p:pic>
        <p:nvPicPr>
          <p:cNvPr id="3075" name="Picture 3" descr="C:\Users\Samsung\Pictures\4 кл  урок физ-ры\IMG_41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 rot="1174883">
            <a:off x="4206378" y="2604221"/>
            <a:ext cx="5029701" cy="37722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Samsung\Pictures\4 кл  урок физ-ры\IMG_41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83996" y="2714620"/>
            <a:ext cx="4660004" cy="4143380"/>
          </a:xfrm>
          <a:prstGeom prst="rect">
            <a:avLst/>
          </a:prstGeom>
          <a:noFill/>
        </p:spPr>
      </p:pic>
      <p:pic>
        <p:nvPicPr>
          <p:cNvPr id="4098" name="Picture 2" descr="C:\Users\Samsung\Pictures\4 кл  урок физ-ры\IMG_41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20437288">
            <a:off x="-181866" y="845966"/>
            <a:ext cx="4832922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6524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Моменты школьной жизни</a:t>
            </a:r>
            <a:endParaRPr lang="ru-RU" b="1" i="1" dirty="0"/>
          </a:p>
        </p:txBody>
      </p:sp>
      <p:pic>
        <p:nvPicPr>
          <p:cNvPr id="1030" name="Picture 6" descr="C:\Users\Samsung\Pictures\последний звонок  2011-05-21\1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84" y="1571612"/>
            <a:ext cx="2975336" cy="3021419"/>
          </a:xfrm>
          <a:prstGeom prst="rect">
            <a:avLst/>
          </a:prstGeom>
          <a:noFill/>
        </p:spPr>
      </p:pic>
      <p:pic>
        <p:nvPicPr>
          <p:cNvPr id="14" name="Picture 4" descr="C:\Users\Samsung\Pictures\последний звонок  2011-05-21\1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857364"/>
            <a:ext cx="2623499" cy="3857676"/>
          </a:xfrm>
          <a:prstGeom prst="rect">
            <a:avLst/>
          </a:prstGeom>
          <a:noFill/>
        </p:spPr>
      </p:pic>
      <p:pic>
        <p:nvPicPr>
          <p:cNvPr id="15" name="Picture 5" descr="C:\Users\Samsung\Pictures\последний звонок  2011-05-21\16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8992" y="4000504"/>
            <a:ext cx="2071702" cy="2643206"/>
          </a:xfrm>
          <a:prstGeom prst="rect">
            <a:avLst/>
          </a:prstGeom>
          <a:noFill/>
        </p:spPr>
      </p:pic>
      <p:pic>
        <p:nvPicPr>
          <p:cNvPr id="1031" name="Picture 7" descr="C:\Users\Samsung\Pictures\последний звонок  2011-05-21\16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86182" y="1500174"/>
            <a:ext cx="1500198" cy="225029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msung\Pictures\последний звонок  2011-05-21\1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342390">
            <a:off x="6461865" y="4153435"/>
            <a:ext cx="1928826" cy="24288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Не хочу уходить с </a:t>
            </a:r>
            <a:r>
              <a:rPr lang="ru-RU" dirty="0" err="1" smtClean="0"/>
              <a:t>началки</a:t>
            </a:r>
            <a:r>
              <a:rPr lang="ru-RU" dirty="0" smtClean="0"/>
              <a:t>….</a:t>
            </a:r>
            <a:endParaRPr lang="ru-RU" dirty="0"/>
          </a:p>
        </p:txBody>
      </p:sp>
      <p:pic>
        <p:nvPicPr>
          <p:cNvPr id="10" name="Picture 5" descr="C:\Users\Samsung\Pictures\последний звонок  2011-05-21\1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643050"/>
            <a:ext cx="3728305" cy="2508155"/>
          </a:xfrm>
          <a:prstGeom prst="rect">
            <a:avLst/>
          </a:prstGeom>
          <a:noFill/>
        </p:spPr>
      </p:pic>
      <p:pic>
        <p:nvPicPr>
          <p:cNvPr id="1027" name="Picture 3" descr="C:\Users\Samsung\Pictures\последний звонок  2011-05-21\1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3857628"/>
            <a:ext cx="4643470" cy="2643206"/>
          </a:xfrm>
          <a:prstGeom prst="rect">
            <a:avLst/>
          </a:prstGeom>
          <a:noFill/>
        </p:spPr>
      </p:pic>
      <p:pic>
        <p:nvPicPr>
          <p:cNvPr id="18" name="Рисунок 17" descr="классные фото 056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643042" y="1500174"/>
            <a:ext cx="1885963" cy="235745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О господи!!!! Когда же мы перейдем  в 5 класс?!!</a:t>
            </a:r>
            <a:endParaRPr lang="ru-RU" b="1" i="1" dirty="0"/>
          </a:p>
        </p:txBody>
      </p:sp>
      <p:pic>
        <p:nvPicPr>
          <p:cNvPr id="3076" name="Picture 4" descr="C:\Users\Samsung\Pictures\последний звонок  2011-05-21\2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928802"/>
            <a:ext cx="2749356" cy="4286280"/>
          </a:xfrm>
          <a:prstGeom prst="rect">
            <a:avLst/>
          </a:prstGeom>
          <a:noFill/>
        </p:spPr>
      </p:pic>
      <p:pic>
        <p:nvPicPr>
          <p:cNvPr id="10" name="Рисунок 9" descr="08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214942" y="2214554"/>
            <a:ext cx="2643206" cy="4411297"/>
          </a:xfrm>
          <a:prstGeom prst="rect">
            <a:avLst/>
          </a:prstGeom>
        </p:spPr>
      </p:pic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 flipV="1">
            <a:off x="457200" y="6354924"/>
            <a:ext cx="390048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8015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5043494" cy="24288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Что там,    интересно, </a:t>
            </a:r>
            <a:br>
              <a:rPr lang="ru-RU" b="1" i="1" dirty="0" smtClean="0"/>
            </a:br>
            <a:r>
              <a:rPr lang="ru-RU" b="1" i="1" dirty="0" smtClean="0"/>
              <a:t>написано  </a:t>
            </a:r>
            <a:br>
              <a:rPr lang="ru-RU" b="1" i="1" dirty="0" smtClean="0"/>
            </a:br>
            <a:r>
              <a:rPr lang="ru-RU" b="1" i="1" dirty="0" smtClean="0"/>
              <a:t>                        у вас… </a:t>
            </a:r>
            <a:endParaRPr lang="ru-RU" b="1" i="1" dirty="0"/>
          </a:p>
        </p:txBody>
      </p:sp>
      <p:pic>
        <p:nvPicPr>
          <p:cNvPr id="8" name="Рисунок 7" descr="23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500562" y="3000372"/>
            <a:ext cx="3643338" cy="3508400"/>
          </a:xfrm>
          <a:prstGeom prst="rect">
            <a:avLst/>
          </a:prstGeom>
        </p:spPr>
      </p:pic>
      <p:pic>
        <p:nvPicPr>
          <p:cNvPr id="10" name="Содержимое 9" descr="230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0034" y="2285992"/>
            <a:ext cx="3071834" cy="4300568"/>
          </a:xfrm>
        </p:spPr>
      </p:pic>
      <p:pic>
        <p:nvPicPr>
          <p:cNvPr id="7" name="Содержимое 6" descr="021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>
          <a:xfrm>
            <a:off x="2428875" y="785813"/>
            <a:ext cx="95249" cy="71437"/>
          </a:xfrm>
        </p:spPr>
      </p:pic>
      <p:pic>
        <p:nvPicPr>
          <p:cNvPr id="4100" name="Picture 4" descr="C:\Users\Samsung\Pictures\последний звонок  2011-05-21\23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43570" y="285728"/>
            <a:ext cx="2571768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msung\Pictures\25 мая 2011 поход 4 класс\1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636686">
            <a:off x="2809733" y="2787495"/>
            <a:ext cx="1857388" cy="2000264"/>
          </a:xfrm>
          <a:prstGeom prst="rect">
            <a:avLst/>
          </a:prstGeom>
          <a:noFill/>
        </p:spPr>
      </p:pic>
      <p:pic>
        <p:nvPicPr>
          <p:cNvPr id="10" name="Рисунок 9" descr="14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651016">
            <a:off x="2731617" y="292924"/>
            <a:ext cx="2428892" cy="22145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Рисунок 6" descr="12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20294878">
            <a:off x="47193" y="1161983"/>
            <a:ext cx="2143140" cy="2594318"/>
          </a:xfrm>
          <a:prstGeom prst="rect">
            <a:avLst/>
          </a:prstGeom>
        </p:spPr>
      </p:pic>
      <p:pic>
        <p:nvPicPr>
          <p:cNvPr id="5" name="Содержимое 4" descr="004.JPG"/>
          <p:cNvPicPr>
            <a:picLocks noGrp="1" noChangeAspect="1"/>
          </p:cNvPicPr>
          <p:nvPr>
            <p:ph sz="half" idx="1"/>
          </p:nvPr>
        </p:nvPicPr>
        <p:blipFill>
          <a:blip r:embed="rId5" cstate="email"/>
          <a:srcRect/>
          <a:stretch>
            <a:fillRect/>
          </a:stretch>
        </p:blipFill>
        <p:spPr>
          <a:xfrm rot="19969913">
            <a:off x="5299877" y="4487969"/>
            <a:ext cx="3852890" cy="1928826"/>
          </a:xfrm>
        </p:spPr>
      </p:pic>
      <p:pic>
        <p:nvPicPr>
          <p:cNvPr id="11" name="Рисунок 10" descr="168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20348900">
            <a:off x="90300" y="4413495"/>
            <a:ext cx="3143272" cy="2290098"/>
          </a:xfrm>
          <a:prstGeom prst="rect">
            <a:avLst/>
          </a:prstGeom>
        </p:spPr>
      </p:pic>
      <p:pic>
        <p:nvPicPr>
          <p:cNvPr id="13" name="Рисунок 12" descr="241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 rot="20269106">
            <a:off x="4715203" y="2507554"/>
            <a:ext cx="2000264" cy="2286016"/>
          </a:xfrm>
          <a:prstGeom prst="rect">
            <a:avLst/>
          </a:prstGeom>
        </p:spPr>
      </p:pic>
      <p:pic>
        <p:nvPicPr>
          <p:cNvPr id="6" name="Содержимое 5" descr="134.JPG"/>
          <p:cNvPicPr>
            <a:picLocks noGrp="1" noChangeAspect="1"/>
          </p:cNvPicPr>
          <p:nvPr>
            <p:ph sz="half" idx="2"/>
          </p:nvPr>
        </p:nvPicPr>
        <p:blipFill>
          <a:blip r:embed="rId8" cstate="email"/>
          <a:stretch>
            <a:fillRect/>
          </a:stretch>
        </p:blipFill>
        <p:spPr>
          <a:xfrm rot="1405003">
            <a:off x="5754374" y="513476"/>
            <a:ext cx="3059643" cy="2294732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/>
              <a:t> </a:t>
            </a:r>
            <a:r>
              <a:rPr lang="ru-RU" sz="4900" i="1" dirty="0" smtClean="0"/>
              <a:t>Учительница первая моя!</a:t>
            </a:r>
            <a:r>
              <a:rPr lang="ru-RU" i="1" dirty="0" smtClean="0"/>
              <a:t> </a:t>
            </a:r>
            <a:endParaRPr lang="ru-RU" i="1" dirty="0"/>
          </a:p>
        </p:txBody>
      </p:sp>
      <p:pic>
        <p:nvPicPr>
          <p:cNvPr id="1026" name="Picture 2" descr="C:\Users\Samsung\Pictures\выпускной 4 и 1 класс класс 2007\IMG_05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714488"/>
            <a:ext cx="7217884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Английский язык</a:t>
            </a:r>
            <a:endParaRPr lang="ru-RU" i="1" dirty="0"/>
          </a:p>
        </p:txBody>
      </p:sp>
      <p:pic>
        <p:nvPicPr>
          <p:cNvPr id="5122" name="Picture 2" descr="C:\Users\Samsung\Pictures\я выбираю спорт\физминутка\IMG_37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2071678"/>
            <a:ext cx="7208818" cy="422364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Мы умеем и петь и рисовать…</a:t>
            </a:r>
            <a:endParaRPr lang="ru-RU" i="1" dirty="0"/>
          </a:p>
        </p:txBody>
      </p:sp>
      <p:pic>
        <p:nvPicPr>
          <p:cNvPr id="6146" name="Picture 2" descr="C:\Users\Samsung\Pictures\утренник 2011\1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67216" y="1928801"/>
            <a:ext cx="6019428" cy="446602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И шить и вязать и многое другое…</a:t>
            </a:r>
            <a:endParaRPr lang="ru-RU" i="1" dirty="0"/>
          </a:p>
        </p:txBody>
      </p:sp>
      <p:pic>
        <p:nvPicPr>
          <p:cNvPr id="8194" name="Picture 2" descr="C:\Users\Samsung\Pictures\мой класс 2011\IMG_33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0" y="1928802"/>
            <a:ext cx="4774123" cy="3580592"/>
          </a:xfrm>
          <a:prstGeom prst="rect">
            <a:avLst/>
          </a:prstGeom>
          <a:noFill/>
        </p:spPr>
      </p:pic>
      <p:pic>
        <p:nvPicPr>
          <p:cNvPr id="8195" name="Picture 3" descr="C:\Users\Samsung\Pictures\мой класс 2011\IMG_33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667251" y="3500438"/>
            <a:ext cx="4476749" cy="33575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Samsung\Pictures\мой класс 2011\IMG_34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 rot="19906606">
            <a:off x="25009" y="470760"/>
            <a:ext cx="5059907" cy="3794930"/>
          </a:xfrm>
          <a:prstGeom prst="rect">
            <a:avLst/>
          </a:prstGeom>
          <a:noFill/>
        </p:spPr>
      </p:pic>
      <p:pic>
        <p:nvPicPr>
          <p:cNvPr id="9219" name="Picture 3" descr="C:\Users\Samsung\Pictures\мой класс 2011\IMG_34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1915936">
            <a:off x="4130113" y="2901558"/>
            <a:ext cx="5715008" cy="42862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Samsung\Pictures\мой класс 2011\IMG_34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0220022">
            <a:off x="517444" y="678842"/>
            <a:ext cx="4186948" cy="3500462"/>
          </a:xfrm>
          <a:prstGeom prst="rect">
            <a:avLst/>
          </a:prstGeom>
          <a:noFill/>
        </p:spPr>
      </p:pic>
      <p:pic>
        <p:nvPicPr>
          <p:cNvPr id="10243" name="Picture 3" descr="C:\Users\Samsung\Pictures\мой класс 2011\IMG_34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1713305">
            <a:off x="4704682" y="2372617"/>
            <a:ext cx="4181851" cy="3711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Samsung\Pictures\мой класс 2011\IMG_34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0266727">
            <a:off x="461427" y="353502"/>
            <a:ext cx="4407794" cy="3305845"/>
          </a:xfrm>
          <a:prstGeom prst="rect">
            <a:avLst/>
          </a:prstGeom>
          <a:noFill/>
        </p:spPr>
      </p:pic>
      <p:pic>
        <p:nvPicPr>
          <p:cNvPr id="11267" name="Picture 3" descr="C:\Users\Samsung\Pictures\мой класс 2011\IMG_34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1534498">
            <a:off x="3879362" y="3205990"/>
            <a:ext cx="4733581" cy="353470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1518309" y="1206090"/>
            <a:ext cx="8229600" cy="1502785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Наградной </a:t>
            </a:r>
            <a:br>
              <a:rPr lang="ru-RU" i="1" dirty="0" smtClean="0"/>
            </a:br>
            <a:r>
              <a:rPr lang="ru-RU" i="1" dirty="0" smtClean="0"/>
              <a:t>лист</a:t>
            </a:r>
            <a:endParaRPr lang="ru-RU" i="1" dirty="0"/>
          </a:p>
        </p:txBody>
      </p:sp>
      <p:pic>
        <p:nvPicPr>
          <p:cNvPr id="12290" name="Picture 2" descr="C:\Users\Samsung\Pictures\мой класс 2011\IMG_34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 rot="16200000">
            <a:off x="3768989" y="1517367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3108" y="428604"/>
            <a:ext cx="4071966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Наши </a:t>
            </a:r>
            <a:br>
              <a:rPr lang="ru-RU" i="1" dirty="0" smtClean="0"/>
            </a:br>
            <a:r>
              <a:rPr lang="ru-RU" i="1" dirty="0" smtClean="0"/>
              <a:t>«рекорды»….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1920875"/>
            <a:ext cx="4038600" cy="40132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500" kern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48200" y="1920875"/>
            <a:ext cx="4038600" cy="44338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5260" tIns="175260" rIns="175260" bIns="175260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600" kern="1200" dirty="0"/>
          </a:p>
        </p:txBody>
      </p:sp>
      <p:pic>
        <p:nvPicPr>
          <p:cNvPr id="14" name="Рисунок 13" descr="IMG_463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85720" y="357166"/>
            <a:ext cx="1571636" cy="2000264"/>
          </a:xfrm>
          <a:prstGeom prst="rect">
            <a:avLst/>
          </a:prstGeom>
        </p:spPr>
      </p:pic>
      <p:pic>
        <p:nvPicPr>
          <p:cNvPr id="16" name="Рисунок 15" descr="IMG_429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500958" y="285728"/>
            <a:ext cx="1285884" cy="2972286"/>
          </a:xfrm>
          <a:prstGeom prst="rect">
            <a:avLst/>
          </a:prstGeom>
        </p:spPr>
      </p:pic>
      <p:pic>
        <p:nvPicPr>
          <p:cNvPr id="17" name="Рисунок 16" descr="IMG_429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28596" y="2928934"/>
            <a:ext cx="1285852" cy="3566761"/>
          </a:xfrm>
          <a:prstGeom prst="rect">
            <a:avLst/>
          </a:prstGeom>
        </p:spPr>
      </p:pic>
      <p:pic>
        <p:nvPicPr>
          <p:cNvPr id="18" name="Рисунок 17" descr="IMG_4207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643702" y="3500438"/>
            <a:ext cx="2000264" cy="3100409"/>
          </a:xfrm>
          <a:prstGeom prst="rect">
            <a:avLst/>
          </a:prstGeom>
        </p:spPr>
      </p:pic>
      <p:pic>
        <p:nvPicPr>
          <p:cNvPr id="19" name="Рисунок 18" descr="IMG_4213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143108" y="1928802"/>
            <a:ext cx="1908932" cy="3968569"/>
          </a:xfrm>
          <a:prstGeom prst="rect">
            <a:avLst/>
          </a:prstGeom>
        </p:spPr>
      </p:pic>
      <p:pic>
        <p:nvPicPr>
          <p:cNvPr id="2050" name="Picture 2" descr="C:\Users\Samsung\Pictures\последний звонок  2011-05-21\02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72132" y="785794"/>
            <a:ext cx="1647539" cy="2928958"/>
          </a:xfrm>
          <a:prstGeom prst="rect">
            <a:avLst/>
          </a:prstGeom>
          <a:noFill/>
        </p:spPr>
      </p:pic>
      <p:pic>
        <p:nvPicPr>
          <p:cNvPr id="21" name="Рисунок 20" descr="IMG_4205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4214810" y="2928934"/>
            <a:ext cx="1566623" cy="35719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Родительские страдания</a:t>
            </a:r>
            <a:endParaRPr lang="ru-RU" b="1" i="1" dirty="0"/>
          </a:p>
        </p:txBody>
      </p:sp>
      <p:pic>
        <p:nvPicPr>
          <p:cNvPr id="13314" name="Picture 2" descr="C:\Users\Samsung\Pictures\4 кл  урок физ-ры\IMG_45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13315" name="Picture 3" descr="C:\Users\Samsung\Pictures\4 кл  урок физ-ры\IMG_45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642918"/>
            <a:ext cx="7443782" cy="18676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Наши дедушки спортсмены,</a:t>
            </a:r>
            <a:br>
              <a:rPr lang="ru-RU" b="1" i="1" dirty="0" smtClean="0"/>
            </a:br>
            <a:r>
              <a:rPr lang="ru-RU" b="1" i="1" dirty="0" smtClean="0"/>
              <a:t>а бабушки лучше всех </a:t>
            </a:r>
            <a:br>
              <a:rPr lang="ru-RU" b="1" i="1" dirty="0" smtClean="0"/>
            </a:br>
            <a:r>
              <a:rPr lang="ru-RU" b="1" i="1" dirty="0" smtClean="0"/>
              <a:t>    готовят на стол</a:t>
            </a:r>
            <a:endParaRPr lang="ru-RU" b="1" i="1" dirty="0"/>
          </a:p>
        </p:txBody>
      </p:sp>
      <p:pic>
        <p:nvPicPr>
          <p:cNvPr id="14338" name="Picture 2" descr="C:\Users\Samsung\Pictures\6 05 2011 веселые старты НШ\IMG_49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2786058"/>
            <a:ext cx="2233377" cy="3143272"/>
          </a:xfrm>
          <a:prstGeom prst="rect">
            <a:avLst/>
          </a:prstGeom>
          <a:noFill/>
        </p:spPr>
      </p:pic>
      <p:pic>
        <p:nvPicPr>
          <p:cNvPr id="6" name="Picture 2" descr="C:\Users\ирина ивановна\Pictures\23 февраля - папы\нач школа\DSC002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666" y="2143116"/>
            <a:ext cx="2530946" cy="2857520"/>
          </a:xfrm>
          <a:prstGeom prst="rect">
            <a:avLst/>
          </a:prstGeom>
          <a:noFill/>
        </p:spPr>
      </p:pic>
      <p:pic>
        <p:nvPicPr>
          <p:cNvPr id="14339" name="Picture 3" descr="C:\Users\Samsung\Pictures\день именин в 3 классе\классные фото 0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2489424"/>
            <a:ext cx="3429024" cy="39514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Наш первый урок</a:t>
            </a:r>
            <a:endParaRPr lang="ru-RU" i="1" dirty="0"/>
          </a:p>
        </p:txBody>
      </p:sp>
      <p:pic>
        <p:nvPicPr>
          <p:cNvPr id="4" name="Picture 2" descr="C:\Users\Samsung\Pictures\выпускной 4 и 1 класс класс 2007\IMG_05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1035" y="2571745"/>
            <a:ext cx="8375808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2478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Наше лучшее жюри –</a:t>
            </a:r>
            <a:br>
              <a:rPr lang="ru-RU" b="1" i="1" dirty="0" smtClean="0"/>
            </a:br>
            <a:r>
              <a:rPr lang="ru-RU" b="1" i="1" dirty="0" smtClean="0"/>
              <a:t>                                     родители</a:t>
            </a:r>
            <a:endParaRPr lang="ru-RU" b="1" i="1" dirty="0"/>
          </a:p>
        </p:txBody>
      </p:sp>
      <p:pic>
        <p:nvPicPr>
          <p:cNvPr id="15362" name="Picture 2" descr="C:\Users\Samsung\Pictures\4 класс откр кл час\DSC01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928802"/>
            <a:ext cx="4857784" cy="3714776"/>
          </a:xfrm>
          <a:prstGeom prst="rect">
            <a:avLst/>
          </a:prstGeom>
          <a:noFill/>
        </p:spPr>
      </p:pic>
      <p:pic>
        <p:nvPicPr>
          <p:cNvPr id="15363" name="Picture 3" descr="C:\Users\Samsung\Pictures\откр урок русский язык 2010 3 класс\фото3 0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2928934"/>
            <a:ext cx="3400420" cy="320334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Samsung\Pictures\открытый урок окр мир 2010 4 класс\Изображение 0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0471754">
            <a:off x="214282" y="714355"/>
            <a:ext cx="4701422" cy="3218551"/>
          </a:xfrm>
          <a:prstGeom prst="rect">
            <a:avLst/>
          </a:prstGeom>
          <a:noFill/>
        </p:spPr>
      </p:pic>
      <p:pic>
        <p:nvPicPr>
          <p:cNvPr id="16387" name="Picture 3" descr="C:\Users\Samsung\Pictures\6 05 2011 веселые старты НШ\IMG_50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1147644">
            <a:off x="4490074" y="2699176"/>
            <a:ext cx="4184226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424857">
            <a:off x="570526" y="5125831"/>
            <a:ext cx="4248152" cy="664457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/>
              <a:t>Встречай нас 5 класс!!!</a:t>
            </a:r>
            <a:endParaRPr lang="ru-RU" sz="3200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14348" y="5000636"/>
            <a:ext cx="2209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idx="1"/>
          </p:nvPr>
        </p:nvSpPr>
        <p:spPr>
          <a:xfrm rot="420000">
            <a:off x="559002" y="1088805"/>
            <a:ext cx="7548294" cy="3774147"/>
          </a:xfrm>
        </p:spPr>
      </p:sp>
      <p:pic>
        <p:nvPicPr>
          <p:cNvPr id="10" name="Рисунок 9" descr="02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457693">
            <a:off x="693594" y="1218590"/>
            <a:ext cx="7347369" cy="342032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Samsung\Pictures\мой класс 2008\DSC0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0" y="1285860"/>
            <a:ext cx="9182499" cy="459661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Вот и закончили первый класс!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Samsung\Pictures\мой класс 2008\SS1006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950630"/>
            <a:ext cx="9106781" cy="49073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До встречи, маленькая страна!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msung\Pictures\мой класс 2008\DSC000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928802"/>
            <a:ext cx="8252713" cy="45964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0352" y="1857364"/>
            <a:ext cx="7772400" cy="2428892"/>
          </a:xfrm>
        </p:spPr>
        <p:txBody>
          <a:bodyPr/>
          <a:lstStyle/>
          <a:p>
            <a:pPr algn="ctr"/>
            <a:r>
              <a:rPr lang="ru-RU" i="1" dirty="0" smtClean="0"/>
              <a:t>Парад школьных наук</a:t>
            </a:r>
            <a:endParaRPr lang="ru-RU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Математика – царица наук!</a:t>
            </a:r>
            <a:endParaRPr lang="ru-RU" i="1" dirty="0"/>
          </a:p>
        </p:txBody>
      </p:sp>
      <p:pic>
        <p:nvPicPr>
          <p:cNvPr id="4" name="Picture 2" descr="C:\Users\Samsung\Pictures\школа\SS1019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714375" y="2386806"/>
            <a:ext cx="7715250" cy="34861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375</TotalTime>
  <Words>118</Words>
  <PresentationFormat>Экран (4:3)</PresentationFormat>
  <Paragraphs>28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Поток</vt:lpstr>
      <vt:lpstr>Слайд 1</vt:lpstr>
      <vt:lpstr>Начальная школа</vt:lpstr>
      <vt:lpstr> Учительница первая моя! </vt:lpstr>
      <vt:lpstr>Наш первый урок</vt:lpstr>
      <vt:lpstr>Слайд 5</vt:lpstr>
      <vt:lpstr>Вот и закончили первый класс!</vt:lpstr>
      <vt:lpstr>До встречи, маленькая страна!</vt:lpstr>
      <vt:lpstr>Парад школьных наук</vt:lpstr>
      <vt:lpstr>Математика – царица наук!</vt:lpstr>
      <vt:lpstr>Слайд 10</vt:lpstr>
      <vt:lpstr>Слайд 11</vt:lpstr>
      <vt:lpstr>Слайд 12</vt:lpstr>
      <vt:lpstr>Моменты школьной жизни</vt:lpstr>
      <vt:lpstr>Слайд 14</vt:lpstr>
      <vt:lpstr>Слайд 15</vt:lpstr>
      <vt:lpstr>Открытый урок русского языка</vt:lpstr>
      <vt:lpstr>Слайд 17</vt:lpstr>
      <vt:lpstr>Читать - ума прибавлять…</vt:lpstr>
      <vt:lpstr>Кто больше знает                       окружающий мир?</vt:lpstr>
      <vt:lpstr>Слайд 20</vt:lpstr>
      <vt:lpstr>Слайд 21</vt:lpstr>
      <vt:lpstr>Ура!!!  Физкультура!!!</vt:lpstr>
      <vt:lpstr>Слайд 23</vt:lpstr>
      <vt:lpstr>Слайд 24</vt:lpstr>
      <vt:lpstr>Моменты школьной жизни</vt:lpstr>
      <vt:lpstr>   Не хочу уходить с началки….</vt:lpstr>
      <vt:lpstr>О господи!!!! Когда же мы перейдем  в 5 класс?!!</vt:lpstr>
      <vt:lpstr>Что там,    интересно,  написано                           у вас… </vt:lpstr>
      <vt:lpstr>Слайд 29</vt:lpstr>
      <vt:lpstr>Английский язык</vt:lpstr>
      <vt:lpstr>Мы умеем и петь и рисовать…</vt:lpstr>
      <vt:lpstr>И шить и вязать и многое другое…</vt:lpstr>
      <vt:lpstr>Слайд 33</vt:lpstr>
      <vt:lpstr>Слайд 34</vt:lpstr>
      <vt:lpstr>Слайд 35</vt:lpstr>
      <vt:lpstr>Наградной  лист</vt:lpstr>
      <vt:lpstr>Наши  «рекорды»….</vt:lpstr>
      <vt:lpstr>Родительские страдания</vt:lpstr>
      <vt:lpstr>Наши дедушки спортсмены, а бабушки лучше всех      готовят на стол</vt:lpstr>
      <vt:lpstr>Наше лучшее жюри –                                      родители</vt:lpstr>
      <vt:lpstr>Слайд 41</vt:lpstr>
      <vt:lpstr>Встречай нас 5 класс!!!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41</cp:revision>
  <dcterms:created xsi:type="dcterms:W3CDTF">2011-05-02T12:03:25Z</dcterms:created>
  <dcterms:modified xsi:type="dcterms:W3CDTF">2012-02-25T11:07:15Z</dcterms:modified>
</cp:coreProperties>
</file>