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63" r:id="rId3"/>
    <p:sldId id="278" r:id="rId4"/>
    <p:sldId id="279" r:id="rId5"/>
    <p:sldId id="282" r:id="rId6"/>
    <p:sldId id="264" r:id="rId7"/>
    <p:sldId id="271" r:id="rId8"/>
    <p:sldId id="265" r:id="rId9"/>
    <p:sldId id="272" r:id="rId10"/>
    <p:sldId id="274" r:id="rId11"/>
    <p:sldId id="266" r:id="rId12"/>
    <p:sldId id="273" r:id="rId13"/>
    <p:sldId id="267" r:id="rId14"/>
    <p:sldId id="268" r:id="rId15"/>
    <p:sldId id="280" r:id="rId16"/>
    <p:sldId id="281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2B8E-6714-43FC-BB60-F6A37FF9024E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F6C9-CF99-4723-915F-1EA1645C789E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783F-EB9E-45BD-8130-E6B54D61C398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5B38-F97A-4234-8EB3-35179F9179B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E4E9-F999-40A0-885C-FC14971B9AA6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4E5A-E375-4AEA-8900-05B9B73BB27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4228-2326-4F26-9525-D1FCF2876BC3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070D-3B91-422C-8D73-627A4A6D9EA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9A3B-8DEE-4511-84DA-3276F895AC58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7ECE-15D2-45DA-963E-211C6F9BEAE2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EB23-0324-42A1-8967-C4D3CB87E98C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E667-A029-4264-8148-9E3626932A0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7A16-DCD6-482B-A126-71D62A75C250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530D-FD33-4A70-BE62-0A13E0BE3C49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AF41-2821-47C3-A35A-FB50A8047145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12176-FED6-4BD3-AB09-A7B6CDF11AB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9C1-6D78-4464-B4B1-C4B9127A28CB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161-0E57-42D7-B861-9B2DC9FF6B4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B177F-8476-4D00-83C4-4B8018569803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B6306-7F53-4AEE-A0C6-89CAA69E7659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927E-0728-4194-9E18-655F1BE84268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C3E0E4-3AA2-4A9C-A5F3-354B35F1D5DA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9FECFA-AC7B-4BFA-B85D-58AEA610EAD8}" type="datetimeFigureOut">
              <a:rPr lang="ru-RU" smtClean="0"/>
              <a:pPr/>
              <a:t>18.04.2010</a:t>
            </a:fld>
            <a:endParaRPr lang="ru-RU" alt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569FA8-C452-4097-A480-2E72D5DA3CEC}" type="slidenum">
              <a:rPr lang="ru-RU" altLang="en-US" smtClean="0"/>
              <a:pPr/>
              <a:t>‹#›</a:t>
            </a:fld>
            <a:endParaRPr lang="ru-RU" alt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214290"/>
            <a:ext cx="7429520" cy="1417638"/>
          </a:xfrm>
        </p:spPr>
        <p:txBody>
          <a:bodyPr anchor="ctr"/>
          <a:lstStyle/>
          <a:p>
            <a:r>
              <a:rPr lang="ru-RU" dirty="0"/>
              <a:t>Урок № 6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>
          <a:xfrm>
            <a:off x="0" y="1785926"/>
            <a:ext cx="8229600" cy="4411662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/>
              <a:t>Тема урока: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dirty="0" smtClean="0"/>
              <a:t>Священные </a:t>
            </a:r>
            <a:r>
              <a:rPr lang="ru-RU" sz="4800" dirty="0"/>
              <a:t>книги религий мира: Веды, Авеста, </a:t>
            </a:r>
            <a:r>
              <a:rPr lang="ru-RU" sz="4800" dirty="0" err="1"/>
              <a:t>Трипитака</a:t>
            </a:r>
            <a:r>
              <a:rPr lang="ru-RU" sz="4800" dirty="0"/>
              <a:t>.</a:t>
            </a:r>
          </a:p>
        </p:txBody>
      </p:sp>
    </p:spTree>
  </p:cSld>
  <p:clrMapOvr>
    <a:masterClrMapping/>
  </p:clrMapOvr>
  <p:transition>
    <p:cut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К216А-4\Videos\Documents\иллюстрации\kt_2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963" y="1435100"/>
            <a:ext cx="2357437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3" descr="C:\Users\К216А-4\Videos\Documents\иллюстрации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214313"/>
            <a:ext cx="2071687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C:\Users\К216А-4\Videos\Documents\иллюстрации\IM8CA5QEAEECA4DCEKNCA2HB40TCAZTI71ACA2JVM9HCAO92QHJCA8BKCDUCAAZSJ0VCA6Y3KMPCAULOR78CAO3EYTCCAAR1UGLCAI1DWEACACK91W3CAYMMIZ0CAVFBPZYCA5692ADCAJ952LPCA7PZXY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63" y="1000125"/>
            <a:ext cx="2286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285728"/>
            <a:ext cx="7543800" cy="1295400"/>
          </a:xfrm>
        </p:spPr>
        <p:txBody>
          <a:bodyPr anchor="ctr"/>
          <a:lstStyle/>
          <a:p>
            <a:r>
              <a:rPr lang="ru-RU" dirty="0"/>
              <a:t>АВЕСТА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1285860"/>
            <a:ext cx="8372476" cy="52149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/>
              <a:t>- </a:t>
            </a:r>
            <a:r>
              <a:rPr lang="ru-RU" sz="3200" dirty="0"/>
              <a:t>священная книга зороастризма. Основная идея этой религии - зависимость мира от борьбы добра и зла, света и тьмы, жизни и смерти. Человек в этой борьбе не игрушка в руках высших сил, а личность, которая имеет свободу выбора и способна влиять на развитие мира. Авеста написана одним из древнеиранских языков. Она состоит из нескольких частей. Наиболее древняя из них - «Гати» - собрание молитв. Во всех поучениях речь идет о жизни, быте, нормах поведения.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C:\Users\К216А-4\Videos\Documents\иллюстрации\MLOCAGBUDANCANAVE69CA8AF9T3CAAX10NQCA5JSW96CAY4BNHUCAVJ9Q91CA1U74EGCAK127MECA0ZKIGOCA0YO83VCACLWM26CAP10F6GCAEFL1H1CAGZ2O1YCAJ2MHB8CAAI11OSCAK323RSCAY43K1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1000125"/>
            <a:ext cx="27146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3" descr="C:\Users\К216А-4\Videos\Documents\иллюстрации\avest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714375"/>
            <a:ext cx="321468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285728"/>
            <a:ext cx="6900890" cy="1060472"/>
          </a:xfrm>
        </p:spPr>
        <p:txBody>
          <a:bodyPr anchor="ctr"/>
          <a:lstStyle/>
          <a:p>
            <a:r>
              <a:rPr lang="ru-RU" sz="3500" dirty="0"/>
              <a:t>Кто это? Что о нём знаете?</a:t>
            </a:r>
          </a:p>
        </p:txBody>
      </p:sp>
      <p:pic>
        <p:nvPicPr>
          <p:cNvPr id="31746" name="Picture 2" descr="C:\Users\К216А-4\Videos\Documents\рк1Тайшина Павзовская Волчкова\иллюстрации\238px-BuddhaStThailand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08" y="1571612"/>
            <a:ext cx="4500562" cy="4643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14290"/>
            <a:ext cx="7543800" cy="1295400"/>
          </a:xfrm>
        </p:spPr>
        <p:txBody>
          <a:bodyPr anchor="ctr"/>
          <a:lstStyle/>
          <a:p>
            <a:r>
              <a:rPr lang="ru-RU" dirty="0"/>
              <a:t>ТРИПИТАКА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785926"/>
            <a:ext cx="8443914" cy="44116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err="1" smtClean="0"/>
              <a:t>Трипи́така</a:t>
            </a:r>
            <a:r>
              <a:rPr lang="ru-RU" sz="2800" dirty="0" smtClean="0"/>
              <a:t> («Три корзины») — сборник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/>
              <a:t>буддийских </a:t>
            </a:r>
            <a:r>
              <a:rPr lang="ru-RU" sz="2800" dirty="0"/>
              <a:t>священных текстов, составленный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/>
              <a:t>вскоре после смерти Будды.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/>
              <a:t>Долгое </a:t>
            </a:r>
            <a:r>
              <a:rPr lang="ru-RU" sz="2800" dirty="0"/>
              <a:t>время </a:t>
            </a:r>
            <a:r>
              <a:rPr lang="ru-RU" sz="2800" dirty="0" err="1"/>
              <a:t>Трипитака</a:t>
            </a:r>
            <a:r>
              <a:rPr lang="ru-RU" sz="2800" dirty="0"/>
              <a:t> передавалась устно, 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соответствии с индийской </a:t>
            </a:r>
            <a:r>
              <a:rPr lang="ru-RU" sz="2800" dirty="0" smtClean="0"/>
              <a:t>традицией заучивания</a:t>
            </a:r>
            <a:endParaRPr lang="ru-RU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священных текстов наизусть. Около </a:t>
            </a:r>
            <a:r>
              <a:rPr lang="ru-RU" sz="2800" dirty="0" smtClean="0"/>
              <a:t>8О </a:t>
            </a:r>
            <a:r>
              <a:rPr lang="ru-RU" sz="2800" dirty="0"/>
              <a:t>г. до н.э.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в связи с угрозой утраты текстов, </a:t>
            </a:r>
            <a:r>
              <a:rPr lang="ru-RU" sz="2800" dirty="0" err="1"/>
              <a:t>Трипитака</a:t>
            </a:r>
            <a:r>
              <a:rPr lang="ru-RU" sz="2800" dirty="0"/>
              <a:t> была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впервые записана на пальмовых листьях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Монахами на Шри-Ланке.</a:t>
            </a:r>
          </a:p>
          <a:p>
            <a:pPr>
              <a:lnSpc>
                <a:spcPct val="80000"/>
              </a:lnSpc>
            </a:pPr>
            <a:endParaRPr lang="ru-RU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tripitak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765175"/>
            <a:ext cx="4032250" cy="518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К216А-4\Videos\Documents\рк1Тайшина Павзовская Волчкова\иллюстрации\4-3wooden-bloc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25538"/>
            <a:ext cx="7572375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571612"/>
            <a:ext cx="8229600" cy="4411662"/>
          </a:xfrm>
        </p:spPr>
        <p:txBody>
          <a:bodyPr/>
          <a:lstStyle/>
          <a:p>
            <a:r>
              <a:rPr lang="ru-RU"/>
              <a:t>Какие книги называются Священными?</a:t>
            </a:r>
          </a:p>
          <a:p>
            <a:r>
              <a:rPr lang="ru-RU"/>
              <a:t>С какими  Священными книгами религий мира вы познакомились?</a:t>
            </a:r>
          </a:p>
          <a:p>
            <a:r>
              <a:rPr lang="ru-RU"/>
              <a:t>Назовите древнейшую книгу мира.</a:t>
            </a:r>
          </a:p>
          <a:p>
            <a:r>
              <a:rPr lang="ru-RU"/>
              <a:t>Как называется древнейшая часть Авесты?</a:t>
            </a:r>
          </a:p>
          <a:p>
            <a:r>
              <a:rPr lang="ru-RU"/>
              <a:t>Чем отличается Трипитака от других Священных книг?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428736"/>
            <a:ext cx="8229600" cy="4411662"/>
          </a:xfrm>
        </p:spPr>
        <p:txBody>
          <a:bodyPr/>
          <a:lstStyle/>
          <a:p>
            <a:pPr marL="514350" indent="-514350">
              <a:buFont typeface="Calibri" pitchFamily="34" charset="0"/>
              <a:buNone/>
            </a:pPr>
            <a:endParaRPr lang="ru-RU" dirty="0"/>
          </a:p>
          <a:p>
            <a:pPr marL="514350" indent="-514350" algn="ctr">
              <a:buFont typeface="Wingdings" pitchFamily="2" charset="2"/>
              <a:buNone/>
            </a:pPr>
            <a:r>
              <a:rPr lang="ru-RU" sz="3400" dirty="0"/>
              <a:t>Вы узнаете:</a:t>
            </a:r>
          </a:p>
          <a:p>
            <a:pPr marL="514350" indent="-514350"/>
            <a:r>
              <a:rPr lang="ru-RU" sz="3400" dirty="0"/>
              <a:t>Что такое Священные книги.</a:t>
            </a:r>
          </a:p>
          <a:p>
            <a:pPr marL="514350" indent="-514350"/>
            <a:r>
              <a:rPr lang="ru-RU" sz="3400" dirty="0"/>
              <a:t>Какие Священные книги есть в религиях мира.</a:t>
            </a:r>
          </a:p>
          <a:p>
            <a:pPr marL="514350" indent="-514350"/>
            <a:r>
              <a:rPr lang="ru-RU" sz="3400" dirty="0"/>
              <a:t>Что такое </a:t>
            </a:r>
            <a:r>
              <a:rPr lang="ru-RU" sz="3400" dirty="0" smtClean="0"/>
              <a:t>Веды, </a:t>
            </a:r>
            <a:r>
              <a:rPr lang="ru-RU" sz="3400" dirty="0"/>
              <a:t>Авеста, </a:t>
            </a:r>
            <a:r>
              <a:rPr lang="ru-RU" sz="3400" dirty="0" err="1"/>
              <a:t>Трипитака</a:t>
            </a:r>
            <a:r>
              <a:rPr lang="ru-RU" sz="3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08" name="Group 296"/>
          <p:cNvGraphicFramePr>
            <a:graphicFrameLocks noGrp="1"/>
          </p:cNvGraphicFramePr>
          <p:nvPr>
            <p:ph idx="4294967295"/>
          </p:nvPr>
        </p:nvGraphicFramePr>
        <p:xfrm>
          <a:off x="500034" y="928670"/>
          <a:ext cx="8286776" cy="5073652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71526"/>
              </a:tblGrid>
              <a:tr h="7254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914400" y="1125538"/>
            <a:ext cx="7943880" cy="4525962"/>
          </a:xfrm>
        </p:spPr>
        <p:txBody>
          <a:bodyPr>
            <a:normAutofit/>
          </a:bodyPr>
          <a:lstStyle/>
          <a:p>
            <a:pPr marL="609600" indent="-609600">
              <a:buFont typeface="Arial" charset="0"/>
              <a:buAutoNum type="arabicPeriod"/>
            </a:pPr>
            <a:endParaRPr lang="ru-RU" sz="2000" dirty="0"/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/>
              <a:t>Ветвь христианства, которую возглавляет </a:t>
            </a:r>
            <a:r>
              <a:rPr lang="ru-RU" sz="2000" dirty="0" smtClean="0"/>
              <a:t>патриарх.</a:t>
            </a:r>
            <a:endParaRPr lang="ru-RU" sz="2000" dirty="0"/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/>
              <a:t>Пророк, через которого </a:t>
            </a:r>
            <a:r>
              <a:rPr lang="ru-RU" sz="2000" dirty="0" smtClean="0"/>
              <a:t> Аллах  передал свои заповеди.</a:t>
            </a:r>
            <a:endParaRPr lang="ru-RU" sz="2000" dirty="0"/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 smtClean="0"/>
              <a:t>Учение Мухаммеда.</a:t>
            </a:r>
            <a:endParaRPr lang="ru-RU" sz="2000" dirty="0"/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/>
              <a:t>Вера еврейского народа.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 smtClean="0"/>
              <a:t>«Дом собраний», </a:t>
            </a:r>
            <a:r>
              <a:rPr lang="ru-RU" sz="2000" dirty="0"/>
              <a:t>где молятся иудеи.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/>
              <a:t>Самая древняя мировая религия.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000" dirty="0"/>
              <a:t>Мать Иисуса Христа.</a:t>
            </a:r>
          </a:p>
          <a:p>
            <a:pPr marL="609600" indent="-609600">
              <a:buFont typeface="Wingdings" pitchFamily="2" charset="2"/>
              <a:buNone/>
            </a:pPr>
            <a:endParaRPr lang="ru-RU" sz="2000" dirty="0"/>
          </a:p>
          <a:p>
            <a:pPr marL="609600" indent="-609600"/>
            <a:r>
              <a:rPr lang="ru-RU" sz="2000" dirty="0"/>
              <a:t>Ключевое слово:  </a:t>
            </a:r>
            <a:r>
              <a:rPr lang="ru-RU" sz="2000" dirty="0" smtClean="0"/>
              <a:t>                     </a:t>
            </a:r>
            <a:r>
              <a:rPr lang="ru-RU" sz="2000" dirty="0"/>
              <a:t>- </a:t>
            </a:r>
            <a:r>
              <a:rPr lang="ru-RU" sz="2000" dirty="0" smtClean="0"/>
              <a:t>это мысли и поступки</a:t>
            </a:r>
          </a:p>
          <a:p>
            <a:pPr marL="609600" indent="-609600">
              <a:buNone/>
            </a:pPr>
            <a:r>
              <a:rPr lang="ru-RU" sz="2000" dirty="0" smtClean="0"/>
              <a:t>человека, убежденного в том, что человеческий разум в нашем</a:t>
            </a:r>
          </a:p>
          <a:p>
            <a:pPr marL="609600" indent="-609600">
              <a:buNone/>
            </a:pPr>
            <a:r>
              <a:rPr lang="ru-RU" sz="2000" dirty="0" smtClean="0"/>
              <a:t>мире не одинок.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928670"/>
          <a:ext cx="8229600" cy="5073652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7254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357298"/>
            <a:ext cx="8229600" cy="4411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2800" dirty="0"/>
              <a:t> Священные книги – это основные, главные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тексты всех религий. 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Священные книги народов мира на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протяжении тысячелетий побуждают людей к 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активной деятельности, поиску собственных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жизненных путей.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Названия Священных книг принято писать с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большой буквы, в знак уважения к традициям.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К216А-4\Videos\Documents\иллюстрации\53576165_1211394189_b13c422c0cf89e3c1a4bdd33c94f73c2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857250"/>
            <a:ext cx="3214688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786" y="285728"/>
            <a:ext cx="7543800" cy="1295400"/>
          </a:xfrm>
        </p:spPr>
        <p:txBody>
          <a:bodyPr anchor="ctr"/>
          <a:lstStyle/>
          <a:p>
            <a:r>
              <a:rPr lang="ru-RU" dirty="0"/>
              <a:t>ВЕДЫ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571612"/>
            <a:ext cx="8301038" cy="4625976"/>
          </a:xfrm>
        </p:spPr>
        <p:txBody>
          <a:bodyPr/>
          <a:lstStyle/>
          <a:p>
            <a:r>
              <a:rPr lang="ru-RU" sz="3200" dirty="0" smtClean="0"/>
              <a:t> </a:t>
            </a:r>
            <a:r>
              <a:rPr lang="ru-RU" sz="3200" dirty="0"/>
              <a:t>- одна из древнейших книг мира, памятка давней индийской литературы. Веды помогают понять духовную культуру Индии и многих народов Азии, ведь они стали основанием для создания разных религиозных и философских учений. Само слово «веды» означает «священное знание».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К216А-4\Videos\Documents\иллюстрации\81504e0e9f45823608b8b4417f2a9955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143000"/>
            <a:ext cx="6072188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</TotalTime>
  <Words>400</Words>
  <Application>Microsoft Office PowerPoint</Application>
  <PresentationFormat>Экран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Урок № 6</vt:lpstr>
      <vt:lpstr>Слайд 2</vt:lpstr>
      <vt:lpstr>Слайд 3</vt:lpstr>
      <vt:lpstr>Слайд 4</vt:lpstr>
      <vt:lpstr>Слайд 5</vt:lpstr>
      <vt:lpstr>Слайд 6</vt:lpstr>
      <vt:lpstr>Слайд 7</vt:lpstr>
      <vt:lpstr>ВЕДЫ</vt:lpstr>
      <vt:lpstr>Слайд 9</vt:lpstr>
      <vt:lpstr>Слайд 10</vt:lpstr>
      <vt:lpstr>АВЕСТА</vt:lpstr>
      <vt:lpstr>Слайд 12</vt:lpstr>
      <vt:lpstr>Кто это? Что о нём знаете?</vt:lpstr>
      <vt:lpstr>ТРИПИТАКА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мировых религиозных культур</dc:title>
  <dc:creator>К216А-3</dc:creator>
  <cp:lastModifiedBy>HARd</cp:lastModifiedBy>
  <cp:revision>37</cp:revision>
  <dcterms:created xsi:type="dcterms:W3CDTF">2010-03-07T06:28:30Z</dcterms:created>
  <dcterms:modified xsi:type="dcterms:W3CDTF">2010-04-18T10:18:42Z</dcterms:modified>
</cp:coreProperties>
</file>