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08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E8D6AB-73F1-4B23-94E0-CB44441D62BB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CB5C2C-BD99-4392-BDC4-EB1979AC7353}">
      <dgm:prSet phldrT="[Текст]"/>
      <dgm:spPr/>
      <dgm:t>
        <a:bodyPr/>
        <a:lstStyle/>
        <a:p>
          <a:r>
            <a:rPr lang="ru-RU" dirty="0" smtClean="0"/>
            <a:t>Культура поведения</a:t>
          </a:r>
          <a:endParaRPr lang="ru-RU" dirty="0"/>
        </a:p>
      </dgm:t>
    </dgm:pt>
    <dgm:pt modelId="{15E07640-64F9-433A-A0AE-55F108949BF6}" type="parTrans" cxnId="{C2FB2843-0AFD-4000-96AB-3C2F821D82CB}">
      <dgm:prSet/>
      <dgm:spPr/>
      <dgm:t>
        <a:bodyPr/>
        <a:lstStyle/>
        <a:p>
          <a:endParaRPr lang="ru-RU"/>
        </a:p>
      </dgm:t>
    </dgm:pt>
    <dgm:pt modelId="{49F59DA9-49C9-4CB6-9B96-C6BD8DDDFF22}" type="sibTrans" cxnId="{C2FB2843-0AFD-4000-96AB-3C2F821D82CB}">
      <dgm:prSet/>
      <dgm:spPr/>
      <dgm:t>
        <a:bodyPr/>
        <a:lstStyle/>
        <a:p>
          <a:endParaRPr lang="ru-RU"/>
        </a:p>
      </dgm:t>
    </dgm:pt>
    <dgm:pt modelId="{7FEFD702-FDD4-4317-A499-D5107BE3517E}">
      <dgm:prSet phldrT="[Текст]"/>
      <dgm:spPr/>
      <dgm:t>
        <a:bodyPr/>
        <a:lstStyle/>
        <a:p>
          <a:r>
            <a:rPr lang="ru-RU" dirty="0" smtClean="0"/>
            <a:t>Физическая культура</a:t>
          </a:r>
          <a:endParaRPr lang="ru-RU" dirty="0"/>
        </a:p>
      </dgm:t>
    </dgm:pt>
    <dgm:pt modelId="{606B13B7-81A8-41EC-A31B-ADE841D84F68}" type="parTrans" cxnId="{AD7F9DCD-6642-4099-9039-FCD525246BA4}">
      <dgm:prSet/>
      <dgm:spPr/>
      <dgm:t>
        <a:bodyPr/>
        <a:lstStyle/>
        <a:p>
          <a:endParaRPr lang="ru-RU"/>
        </a:p>
      </dgm:t>
    </dgm:pt>
    <dgm:pt modelId="{95AEBA7A-6A1F-42A2-BF35-6C8E1262B406}" type="sibTrans" cxnId="{AD7F9DCD-6642-4099-9039-FCD525246BA4}">
      <dgm:prSet/>
      <dgm:spPr/>
      <dgm:t>
        <a:bodyPr/>
        <a:lstStyle/>
        <a:p>
          <a:endParaRPr lang="ru-RU"/>
        </a:p>
      </dgm:t>
    </dgm:pt>
    <dgm:pt modelId="{A55AC2F6-26D1-4B17-97BD-7AA88F91B381}">
      <dgm:prSet phldrT="[Текст]"/>
      <dgm:spPr/>
      <dgm:t>
        <a:bodyPr/>
        <a:lstStyle/>
        <a:p>
          <a:r>
            <a:rPr lang="ru-RU" dirty="0" smtClean="0"/>
            <a:t>Культура письма</a:t>
          </a:r>
          <a:endParaRPr lang="ru-RU" dirty="0"/>
        </a:p>
      </dgm:t>
    </dgm:pt>
    <dgm:pt modelId="{EBAE71E3-D280-4E25-8353-8C19827AFF03}" type="parTrans" cxnId="{8854A67F-8911-4329-B5B4-EAA5F2A7B554}">
      <dgm:prSet/>
      <dgm:spPr/>
      <dgm:t>
        <a:bodyPr/>
        <a:lstStyle/>
        <a:p>
          <a:endParaRPr lang="ru-RU"/>
        </a:p>
      </dgm:t>
    </dgm:pt>
    <dgm:pt modelId="{B39BC758-C05C-4BA1-9035-1F47230DCC19}" type="sibTrans" cxnId="{8854A67F-8911-4329-B5B4-EAA5F2A7B554}">
      <dgm:prSet/>
      <dgm:spPr/>
      <dgm:t>
        <a:bodyPr/>
        <a:lstStyle/>
        <a:p>
          <a:endParaRPr lang="ru-RU"/>
        </a:p>
      </dgm:t>
    </dgm:pt>
    <dgm:pt modelId="{0B068F09-D565-4BD2-95F4-D0F6BB4D424C}">
      <dgm:prSet phldrT="[Текст]"/>
      <dgm:spPr/>
      <dgm:t>
        <a:bodyPr/>
        <a:lstStyle/>
        <a:p>
          <a:r>
            <a:rPr lang="ru-RU" dirty="0" smtClean="0"/>
            <a:t>Культура слова</a:t>
          </a:r>
          <a:endParaRPr lang="ru-RU" dirty="0"/>
        </a:p>
      </dgm:t>
    </dgm:pt>
    <dgm:pt modelId="{F910DDB9-F710-44AF-AA7E-C9527403F2E1}" type="parTrans" cxnId="{EC63DE34-3F15-45D5-A5D3-63EDE00C9EF5}">
      <dgm:prSet/>
      <dgm:spPr/>
      <dgm:t>
        <a:bodyPr/>
        <a:lstStyle/>
        <a:p>
          <a:endParaRPr lang="ru-RU"/>
        </a:p>
      </dgm:t>
    </dgm:pt>
    <dgm:pt modelId="{DF7E41B3-C98A-432B-B199-8DBE7D756748}" type="sibTrans" cxnId="{EC63DE34-3F15-45D5-A5D3-63EDE00C9EF5}">
      <dgm:prSet/>
      <dgm:spPr/>
      <dgm:t>
        <a:bodyPr/>
        <a:lstStyle/>
        <a:p>
          <a:endParaRPr lang="ru-RU"/>
        </a:p>
      </dgm:t>
    </dgm:pt>
    <dgm:pt modelId="{80C144BA-E6B9-40DD-8461-5582A641D524}">
      <dgm:prSet phldrT="[Текст]"/>
      <dgm:spPr/>
      <dgm:t>
        <a:bodyPr/>
        <a:lstStyle/>
        <a:p>
          <a:r>
            <a:rPr lang="ru-RU" dirty="0" smtClean="0"/>
            <a:t>Вторая природа</a:t>
          </a:r>
          <a:endParaRPr lang="ru-RU" dirty="0"/>
        </a:p>
      </dgm:t>
    </dgm:pt>
    <dgm:pt modelId="{8E4ECC71-9074-4FCC-8329-9CF26356A1BD}" type="parTrans" cxnId="{93EC6C32-B292-43F8-80EB-24547C1D8467}">
      <dgm:prSet/>
      <dgm:spPr/>
      <dgm:t>
        <a:bodyPr/>
        <a:lstStyle/>
        <a:p>
          <a:endParaRPr lang="ru-RU"/>
        </a:p>
      </dgm:t>
    </dgm:pt>
    <dgm:pt modelId="{6A761A91-AF23-4861-820E-00481A84932C}" type="sibTrans" cxnId="{93EC6C32-B292-43F8-80EB-24547C1D8467}">
      <dgm:prSet/>
      <dgm:spPr/>
      <dgm:t>
        <a:bodyPr/>
        <a:lstStyle/>
        <a:p>
          <a:endParaRPr lang="ru-RU"/>
        </a:p>
      </dgm:t>
    </dgm:pt>
    <dgm:pt modelId="{6CBDD429-9576-43DA-B786-FF466D0CD4FD}">
      <dgm:prSet phldrT="[Текст]"/>
      <dgm:spPr/>
      <dgm:t>
        <a:bodyPr/>
        <a:lstStyle/>
        <a:p>
          <a:r>
            <a:rPr lang="ru-RU" dirty="0" smtClean="0"/>
            <a:t>Культура Древней Руси</a:t>
          </a:r>
          <a:endParaRPr lang="ru-RU" dirty="0"/>
        </a:p>
      </dgm:t>
    </dgm:pt>
    <dgm:pt modelId="{E1ED6A42-C9D0-496C-B847-302F12BE98B3}" type="parTrans" cxnId="{40B7405D-E035-4F13-9C1A-184638243197}">
      <dgm:prSet/>
      <dgm:spPr/>
      <dgm:t>
        <a:bodyPr/>
        <a:lstStyle/>
        <a:p>
          <a:endParaRPr lang="ru-RU"/>
        </a:p>
      </dgm:t>
    </dgm:pt>
    <dgm:pt modelId="{410B1E44-763D-4D01-88E2-CE18FF51D1BC}" type="sibTrans" cxnId="{40B7405D-E035-4F13-9C1A-184638243197}">
      <dgm:prSet/>
      <dgm:spPr/>
      <dgm:t>
        <a:bodyPr/>
        <a:lstStyle/>
        <a:p>
          <a:endParaRPr lang="ru-RU"/>
        </a:p>
      </dgm:t>
    </dgm:pt>
    <dgm:pt modelId="{D70E6D02-76B3-4E2B-B34E-91271BE7D75B}" type="pres">
      <dgm:prSet presAssocID="{8FE8D6AB-73F1-4B23-94E0-CB44441D62BB}" presName="Name0" presStyleCnt="0">
        <dgm:presLayoutVars>
          <dgm:dir/>
          <dgm:animLvl val="lvl"/>
          <dgm:resizeHandles val="exact"/>
        </dgm:presLayoutVars>
      </dgm:prSet>
      <dgm:spPr/>
    </dgm:pt>
    <dgm:pt modelId="{092263D9-816A-465C-8979-CD84CD48A614}" type="pres">
      <dgm:prSet presAssocID="{A9CB5C2C-BD99-4392-BDC4-EB1979AC7353}" presName="vertFlow" presStyleCnt="0"/>
      <dgm:spPr/>
    </dgm:pt>
    <dgm:pt modelId="{47EE9B59-28E1-42F8-9FF3-18BEB689D827}" type="pres">
      <dgm:prSet presAssocID="{A9CB5C2C-BD99-4392-BDC4-EB1979AC7353}" presName="header" presStyleLbl="node1" presStyleIdx="0" presStyleCnt="2"/>
      <dgm:spPr/>
    </dgm:pt>
    <dgm:pt modelId="{4FF8E591-D8FE-4A96-8A0F-4DB060BC54E7}" type="pres">
      <dgm:prSet presAssocID="{606B13B7-81A8-41EC-A31B-ADE841D84F68}" presName="parTrans" presStyleLbl="sibTrans2D1" presStyleIdx="0" presStyleCnt="4"/>
      <dgm:spPr/>
    </dgm:pt>
    <dgm:pt modelId="{414ED1AB-D906-401C-942E-4C85B945C4EF}" type="pres">
      <dgm:prSet presAssocID="{7FEFD702-FDD4-4317-A499-D5107BE3517E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CA6273AD-CBE6-4016-9572-E7812EA56637}" type="pres">
      <dgm:prSet presAssocID="{95AEBA7A-6A1F-42A2-BF35-6C8E1262B406}" presName="sibTrans" presStyleLbl="sibTrans2D1" presStyleIdx="1" presStyleCnt="4"/>
      <dgm:spPr/>
    </dgm:pt>
    <dgm:pt modelId="{C85B39E2-AB70-416F-A1BB-3BE2F09E5528}" type="pres">
      <dgm:prSet presAssocID="{A55AC2F6-26D1-4B17-97BD-7AA88F91B381}" presName="child" presStyleLbl="alignAccFollowNode1" presStyleIdx="1" presStyleCnt="4" custLinFactNeighborX="-406" custLinFactNeighborY="164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5439FC-2986-4A57-B93C-82708C7B7C27}" type="pres">
      <dgm:prSet presAssocID="{A9CB5C2C-BD99-4392-BDC4-EB1979AC7353}" presName="hSp" presStyleCnt="0"/>
      <dgm:spPr/>
    </dgm:pt>
    <dgm:pt modelId="{01FB3ACD-0F68-4B56-B565-133E9635C2BC}" type="pres">
      <dgm:prSet presAssocID="{0B068F09-D565-4BD2-95F4-D0F6BB4D424C}" presName="vertFlow" presStyleCnt="0"/>
      <dgm:spPr/>
    </dgm:pt>
    <dgm:pt modelId="{C0D7262B-6763-4E03-9116-7D8ECE7EA41F}" type="pres">
      <dgm:prSet presAssocID="{0B068F09-D565-4BD2-95F4-D0F6BB4D424C}" presName="header" presStyleLbl="node1" presStyleIdx="1" presStyleCnt="2"/>
      <dgm:spPr/>
    </dgm:pt>
    <dgm:pt modelId="{5B126CDC-7023-4D0E-A940-405A423702F3}" type="pres">
      <dgm:prSet presAssocID="{8E4ECC71-9074-4FCC-8329-9CF26356A1BD}" presName="parTrans" presStyleLbl="sibTrans2D1" presStyleIdx="2" presStyleCnt="4"/>
      <dgm:spPr/>
    </dgm:pt>
    <dgm:pt modelId="{9DCE762D-9F49-4B51-B17F-73C234A5148E}" type="pres">
      <dgm:prSet presAssocID="{80C144BA-E6B9-40DD-8461-5582A641D524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E2C7F74F-2D6A-4D1D-BC1D-A66D0759FF21}" type="pres">
      <dgm:prSet presAssocID="{6A761A91-AF23-4861-820E-00481A84932C}" presName="sibTrans" presStyleLbl="sibTrans2D1" presStyleIdx="3" presStyleCnt="4"/>
      <dgm:spPr/>
    </dgm:pt>
    <dgm:pt modelId="{F4303003-3921-40FA-A29A-C363D4E6430D}" type="pres">
      <dgm:prSet presAssocID="{6CBDD429-9576-43DA-B786-FF466D0CD4FD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B7405D-E035-4F13-9C1A-184638243197}" srcId="{0B068F09-D565-4BD2-95F4-D0F6BB4D424C}" destId="{6CBDD429-9576-43DA-B786-FF466D0CD4FD}" srcOrd="1" destOrd="0" parTransId="{E1ED6A42-C9D0-496C-B847-302F12BE98B3}" sibTransId="{410B1E44-763D-4D01-88E2-CE18FF51D1BC}"/>
    <dgm:cxn modelId="{34C30916-FEDB-4E7E-93A6-26093007342F}" type="presOf" srcId="{6A761A91-AF23-4861-820E-00481A84932C}" destId="{E2C7F74F-2D6A-4D1D-BC1D-A66D0759FF21}" srcOrd="0" destOrd="0" presId="urn:microsoft.com/office/officeart/2005/8/layout/lProcess1"/>
    <dgm:cxn modelId="{989E961F-2A63-4DE1-A492-F49C4940656C}" type="presOf" srcId="{606B13B7-81A8-41EC-A31B-ADE841D84F68}" destId="{4FF8E591-D8FE-4A96-8A0F-4DB060BC54E7}" srcOrd="0" destOrd="0" presId="urn:microsoft.com/office/officeart/2005/8/layout/lProcess1"/>
    <dgm:cxn modelId="{30286643-5E9B-4A6F-BC98-10F068A36D5E}" type="presOf" srcId="{8FE8D6AB-73F1-4B23-94E0-CB44441D62BB}" destId="{D70E6D02-76B3-4E2B-B34E-91271BE7D75B}" srcOrd="0" destOrd="0" presId="urn:microsoft.com/office/officeart/2005/8/layout/lProcess1"/>
    <dgm:cxn modelId="{853F6B35-052D-4DC2-88AA-B1D5FEDECA30}" type="presOf" srcId="{0B068F09-D565-4BD2-95F4-D0F6BB4D424C}" destId="{C0D7262B-6763-4E03-9116-7D8ECE7EA41F}" srcOrd="0" destOrd="0" presId="urn:microsoft.com/office/officeart/2005/8/layout/lProcess1"/>
    <dgm:cxn modelId="{9005F5B0-30D7-4C71-8A8C-0645D06BB6F2}" type="presOf" srcId="{A55AC2F6-26D1-4B17-97BD-7AA88F91B381}" destId="{C85B39E2-AB70-416F-A1BB-3BE2F09E5528}" srcOrd="0" destOrd="0" presId="urn:microsoft.com/office/officeart/2005/8/layout/lProcess1"/>
    <dgm:cxn modelId="{4537F3B8-7561-41A8-8F30-CF2B4EC2D69A}" type="presOf" srcId="{8E4ECC71-9074-4FCC-8329-9CF26356A1BD}" destId="{5B126CDC-7023-4D0E-A940-405A423702F3}" srcOrd="0" destOrd="0" presId="urn:microsoft.com/office/officeart/2005/8/layout/lProcess1"/>
    <dgm:cxn modelId="{C2FB2843-0AFD-4000-96AB-3C2F821D82CB}" srcId="{8FE8D6AB-73F1-4B23-94E0-CB44441D62BB}" destId="{A9CB5C2C-BD99-4392-BDC4-EB1979AC7353}" srcOrd="0" destOrd="0" parTransId="{15E07640-64F9-433A-A0AE-55F108949BF6}" sibTransId="{49F59DA9-49C9-4CB6-9B96-C6BD8DDDFF22}"/>
    <dgm:cxn modelId="{AA63B9E5-8536-4C0B-A5D6-52B9F835A7E6}" type="presOf" srcId="{A9CB5C2C-BD99-4392-BDC4-EB1979AC7353}" destId="{47EE9B59-28E1-42F8-9FF3-18BEB689D827}" srcOrd="0" destOrd="0" presId="urn:microsoft.com/office/officeart/2005/8/layout/lProcess1"/>
    <dgm:cxn modelId="{EC63DE34-3F15-45D5-A5D3-63EDE00C9EF5}" srcId="{8FE8D6AB-73F1-4B23-94E0-CB44441D62BB}" destId="{0B068F09-D565-4BD2-95F4-D0F6BB4D424C}" srcOrd="1" destOrd="0" parTransId="{F910DDB9-F710-44AF-AA7E-C9527403F2E1}" sibTransId="{DF7E41B3-C98A-432B-B199-8DBE7D756748}"/>
    <dgm:cxn modelId="{F9401B45-436A-499A-BB66-0FFAD0D2A49E}" type="presOf" srcId="{95AEBA7A-6A1F-42A2-BF35-6C8E1262B406}" destId="{CA6273AD-CBE6-4016-9572-E7812EA56637}" srcOrd="0" destOrd="0" presId="urn:microsoft.com/office/officeart/2005/8/layout/lProcess1"/>
    <dgm:cxn modelId="{6C7AD3B9-D44C-4E5E-AFB0-CFD109ECBD9E}" type="presOf" srcId="{80C144BA-E6B9-40DD-8461-5582A641D524}" destId="{9DCE762D-9F49-4B51-B17F-73C234A5148E}" srcOrd="0" destOrd="0" presId="urn:microsoft.com/office/officeart/2005/8/layout/lProcess1"/>
    <dgm:cxn modelId="{AD7F9DCD-6642-4099-9039-FCD525246BA4}" srcId="{A9CB5C2C-BD99-4392-BDC4-EB1979AC7353}" destId="{7FEFD702-FDD4-4317-A499-D5107BE3517E}" srcOrd="0" destOrd="0" parTransId="{606B13B7-81A8-41EC-A31B-ADE841D84F68}" sibTransId="{95AEBA7A-6A1F-42A2-BF35-6C8E1262B406}"/>
    <dgm:cxn modelId="{93EC6C32-B292-43F8-80EB-24547C1D8467}" srcId="{0B068F09-D565-4BD2-95F4-D0F6BB4D424C}" destId="{80C144BA-E6B9-40DD-8461-5582A641D524}" srcOrd="0" destOrd="0" parTransId="{8E4ECC71-9074-4FCC-8329-9CF26356A1BD}" sibTransId="{6A761A91-AF23-4861-820E-00481A84932C}"/>
    <dgm:cxn modelId="{8854A67F-8911-4329-B5B4-EAA5F2A7B554}" srcId="{A9CB5C2C-BD99-4392-BDC4-EB1979AC7353}" destId="{A55AC2F6-26D1-4B17-97BD-7AA88F91B381}" srcOrd="1" destOrd="0" parTransId="{EBAE71E3-D280-4E25-8353-8C19827AFF03}" sibTransId="{B39BC758-C05C-4BA1-9035-1F47230DCC19}"/>
    <dgm:cxn modelId="{F922D97E-5407-4EA0-B48E-E00B29712BEB}" type="presOf" srcId="{6CBDD429-9576-43DA-B786-FF466D0CD4FD}" destId="{F4303003-3921-40FA-A29A-C363D4E6430D}" srcOrd="0" destOrd="0" presId="urn:microsoft.com/office/officeart/2005/8/layout/lProcess1"/>
    <dgm:cxn modelId="{5FB16E35-403E-4CC3-BE87-1F4E6ABFC491}" type="presOf" srcId="{7FEFD702-FDD4-4317-A499-D5107BE3517E}" destId="{414ED1AB-D906-401C-942E-4C85B945C4EF}" srcOrd="0" destOrd="0" presId="urn:microsoft.com/office/officeart/2005/8/layout/lProcess1"/>
    <dgm:cxn modelId="{146216C1-166D-4D96-A88E-DBAE7695EC0E}" type="presParOf" srcId="{D70E6D02-76B3-4E2B-B34E-91271BE7D75B}" destId="{092263D9-816A-465C-8979-CD84CD48A614}" srcOrd="0" destOrd="0" presId="urn:microsoft.com/office/officeart/2005/8/layout/lProcess1"/>
    <dgm:cxn modelId="{5B2B1ABA-8657-4045-A3D1-17F5542F3905}" type="presParOf" srcId="{092263D9-816A-465C-8979-CD84CD48A614}" destId="{47EE9B59-28E1-42F8-9FF3-18BEB689D827}" srcOrd="0" destOrd="0" presId="urn:microsoft.com/office/officeart/2005/8/layout/lProcess1"/>
    <dgm:cxn modelId="{90282775-4AED-4E34-9F67-360EBA2FAE6B}" type="presParOf" srcId="{092263D9-816A-465C-8979-CD84CD48A614}" destId="{4FF8E591-D8FE-4A96-8A0F-4DB060BC54E7}" srcOrd="1" destOrd="0" presId="urn:microsoft.com/office/officeart/2005/8/layout/lProcess1"/>
    <dgm:cxn modelId="{EB1C4135-8C4A-497C-9656-55F6B83EFD6B}" type="presParOf" srcId="{092263D9-816A-465C-8979-CD84CD48A614}" destId="{414ED1AB-D906-401C-942E-4C85B945C4EF}" srcOrd="2" destOrd="0" presId="urn:microsoft.com/office/officeart/2005/8/layout/lProcess1"/>
    <dgm:cxn modelId="{CEB54E10-C875-4A04-BE41-387970313CAE}" type="presParOf" srcId="{092263D9-816A-465C-8979-CD84CD48A614}" destId="{CA6273AD-CBE6-4016-9572-E7812EA56637}" srcOrd="3" destOrd="0" presId="urn:microsoft.com/office/officeart/2005/8/layout/lProcess1"/>
    <dgm:cxn modelId="{FDF51E9D-2140-4256-BDFC-5F56EACEF974}" type="presParOf" srcId="{092263D9-816A-465C-8979-CD84CD48A614}" destId="{C85B39E2-AB70-416F-A1BB-3BE2F09E5528}" srcOrd="4" destOrd="0" presId="urn:microsoft.com/office/officeart/2005/8/layout/lProcess1"/>
    <dgm:cxn modelId="{16B3381B-38C8-4F55-8F97-71D37B030F30}" type="presParOf" srcId="{D70E6D02-76B3-4E2B-B34E-91271BE7D75B}" destId="{485439FC-2986-4A57-B93C-82708C7B7C27}" srcOrd="1" destOrd="0" presId="urn:microsoft.com/office/officeart/2005/8/layout/lProcess1"/>
    <dgm:cxn modelId="{FF2BCB91-861D-42EC-9F31-386B2DE3782B}" type="presParOf" srcId="{D70E6D02-76B3-4E2B-B34E-91271BE7D75B}" destId="{01FB3ACD-0F68-4B56-B565-133E9635C2BC}" srcOrd="2" destOrd="0" presId="urn:microsoft.com/office/officeart/2005/8/layout/lProcess1"/>
    <dgm:cxn modelId="{3E6799A6-1831-4631-9A1D-B94C295916D7}" type="presParOf" srcId="{01FB3ACD-0F68-4B56-B565-133E9635C2BC}" destId="{C0D7262B-6763-4E03-9116-7D8ECE7EA41F}" srcOrd="0" destOrd="0" presId="urn:microsoft.com/office/officeart/2005/8/layout/lProcess1"/>
    <dgm:cxn modelId="{197F6095-D0EA-4195-82D3-E2F8412C0B9F}" type="presParOf" srcId="{01FB3ACD-0F68-4B56-B565-133E9635C2BC}" destId="{5B126CDC-7023-4D0E-A940-405A423702F3}" srcOrd="1" destOrd="0" presId="urn:microsoft.com/office/officeart/2005/8/layout/lProcess1"/>
    <dgm:cxn modelId="{99D8A801-E970-40DB-A3F7-5A41443D4268}" type="presParOf" srcId="{01FB3ACD-0F68-4B56-B565-133E9635C2BC}" destId="{9DCE762D-9F49-4B51-B17F-73C234A5148E}" srcOrd="2" destOrd="0" presId="urn:microsoft.com/office/officeart/2005/8/layout/lProcess1"/>
    <dgm:cxn modelId="{68231A13-DCE3-4C71-804C-BEC9542785A9}" type="presParOf" srcId="{01FB3ACD-0F68-4B56-B565-133E9635C2BC}" destId="{E2C7F74F-2D6A-4D1D-BC1D-A66D0759FF21}" srcOrd="3" destOrd="0" presId="urn:microsoft.com/office/officeart/2005/8/layout/lProcess1"/>
    <dgm:cxn modelId="{FE8A8AD1-D5C5-49D6-9B70-0FE7F09CD47C}" type="presParOf" srcId="{01FB3ACD-0F68-4B56-B565-133E9635C2BC}" destId="{F4303003-3921-40FA-A29A-C363D4E6430D}" srcOrd="4" destOrd="0" presId="urn:microsoft.com/office/officeart/2005/8/layout/l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00632-962C-48EF-A6DC-99077626D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510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03663"/>
            <a:ext cx="4038600" cy="21526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A9152-F7F9-43DC-8A5C-8E206BB631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53743-680D-4E62-B1A0-5D997B9B86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7.jpeg"/><Relationship Id="rId4" Type="http://schemas.openxmlformats.org/officeDocument/2006/relationships/hyperlink" Target="http://ru.wikipedia.org/wiki/%D0%A4%D0%B0%D0%B9%D0%BB:Star_of_David.sv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C%D0%B5%D0%BD%D0%BE%D1%80%D0%B0" TargetMode="External"/><Relationship Id="rId7" Type="http://schemas.openxmlformats.org/officeDocument/2006/relationships/image" Target="../media/image21.png"/><Relationship Id="rId2" Type="http://schemas.openxmlformats.org/officeDocument/2006/relationships/hyperlink" Target="http://ru.wikipedia.org/wiki/%D0%97%D0%B2%D0%B5%D0%B7%D0%B4%D0%B0_%D0%94%D0%B0%D0%B2%D0%B8%D0%B4%D0%B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u.wikipedia.org/wiki/%D0%A4%D0%B0%D0%B9%D0%BB:Star_of_David.svg" TargetMode="External"/><Relationship Id="rId5" Type="http://schemas.openxmlformats.org/officeDocument/2006/relationships/image" Target="../media/image20.png"/><Relationship Id="rId4" Type="http://schemas.openxmlformats.org/officeDocument/2006/relationships/hyperlink" Target="http://ru.wikipedia.org/wiki/%D0%A4%D0%B0%D0%B9%D0%BB:Menora.sv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6%D0%B5%D1%80%D0%B5%D0%BC%D0%BE%D0%BD%D0%B8%D1%8F" TargetMode="External"/><Relationship Id="rId2" Type="http://schemas.openxmlformats.org/officeDocument/2006/relationships/hyperlink" Target="http://ru.wikipedia.org/wiki/%D0%9E%D0%B1%D1%80%D1%8F%D0%B4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E%D0%B1%D1%80%D0%B0%D0%B7%D0%BE%D0%B2%D0%B0%D0%BD%D0%B8%D0%B5" TargetMode="External"/><Relationship Id="rId2" Type="http://schemas.openxmlformats.org/officeDocument/2006/relationships/hyperlink" Target="http://ru.wikipedia.org/wiki/%D0%92%D0%BE%D1%81%D0%BF%D0%B8%D1%82%D0%B0%D0%BD%D0%B8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D%D1%80%D0%B0%D0%B2%D1%81%D1%82%D0%B2%D0%B5%D0%BD%D0%BD%D0%BE%D1%81%D1%82%D1%8C" TargetMode="External"/><Relationship Id="rId5" Type="http://schemas.openxmlformats.org/officeDocument/2006/relationships/hyperlink" Target="http://ru.wikipedia.org/wiki/%D0%AD%D1%82%D0%B8%D0%BA%D0%B0" TargetMode="External"/><Relationship Id="rId4" Type="http://schemas.openxmlformats.org/officeDocument/2006/relationships/hyperlink" Target="http://ru.wikipedia.org/wiki/%D0%9C%D0%BE%D1%80%D0%B0%D0%BB%D1%8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1%D0%B2%D0%B5%D1%80%D1%85%D1%8A%D0%B5%D1%81%D1%82%D0%B5%D1%81%D1%82%D0%B2%D0%B5%D0%BD%D0%BD%D0%BE%D0%B5" TargetMode="External"/><Relationship Id="rId7" Type="http://schemas.openxmlformats.org/officeDocument/2006/relationships/hyperlink" Target="http://ru.wikipedia.org/wiki/%D0%9E%D0%B1%D1%89%D0%B8%D0%BD%D0%B0" TargetMode="External"/><Relationship Id="rId2" Type="http://schemas.openxmlformats.org/officeDocument/2006/relationships/hyperlink" Target="http://ru.wikipedia.org/wiki/%D0%92%D0%B5%D1%80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6%D0%B5%D1%80%D0%BA%D0%BE%D0%B2%D1%8C_(%D0%BE%D1%80%D0%B3%D0%B0%D0%BD%D0%B8%D0%B7%D0%B0%D1%86%D0%B8%D1%8F)" TargetMode="External"/><Relationship Id="rId5" Type="http://schemas.openxmlformats.org/officeDocument/2006/relationships/hyperlink" Target="http://ru.wikipedia.org/wiki/%D0%9E%D0%B1%D1%80%D1%8F%D0%B4" TargetMode="External"/><Relationship Id="rId4" Type="http://schemas.openxmlformats.org/officeDocument/2006/relationships/hyperlink" Target="http://ru.wikipedia.org/wiki/%D0%9C%D0%BE%D1%80%D0%B0%D0%BB%D1%8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5400" dirty="0" smtClean="0"/>
              <a:t>Культура </a:t>
            </a:r>
          </a:p>
          <a:p>
            <a:r>
              <a:rPr lang="ru-RU" sz="5400" dirty="0" smtClean="0"/>
              <a:t>И </a:t>
            </a:r>
          </a:p>
          <a:p>
            <a:r>
              <a:rPr lang="ru-RU" sz="5400" dirty="0" smtClean="0"/>
              <a:t>религия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dirty="0" smtClean="0"/>
              <a:t>Урок 2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5" name="Picture 5" descr="meka-120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-252413" y="0"/>
            <a:ext cx="9396413" cy="7100888"/>
          </a:xfrm>
        </p:spPr>
      </p:pic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3188"/>
            <a:ext cx="9144000" cy="22463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800" b="1" dirty="0" smtClean="0">
                <a:solidFill>
                  <a:srgbClr val="FFFF66"/>
                </a:solidFill>
              </a:rPr>
              <a:t>Ислам</a:t>
            </a:r>
            <a:br>
              <a:rPr lang="ru-RU" sz="4800" b="1" dirty="0" smtClean="0">
                <a:solidFill>
                  <a:srgbClr val="FFFF66"/>
                </a:solidFill>
              </a:rPr>
            </a:br>
            <a:endParaRPr lang="ru-RU" dirty="0" smtClean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401888"/>
            <a:ext cx="4038600" cy="44561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b="1" dirty="0" smtClean="0">
                <a:solidFill>
                  <a:srgbClr val="FFFF66"/>
                </a:solidFill>
              </a:rPr>
              <a:t>	</a:t>
            </a:r>
            <a:endParaRPr lang="ru-RU" sz="2800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  <p:bldP spid="1331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8913"/>
            <a:ext cx="4787900" cy="6858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(по-арабски "покорность")</a:t>
            </a:r>
          </a:p>
        </p:txBody>
      </p:sp>
      <p:pic>
        <p:nvPicPr>
          <p:cNvPr id="134150" name="Picture 6" descr="pic_200566_19mn48s36mls749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11713" y="188913"/>
            <a:ext cx="4102100" cy="6192837"/>
          </a:xfrm>
        </p:spPr>
      </p:pic>
      <p:sp>
        <p:nvSpPr>
          <p:cNvPr id="4" name="Прямоугольник 3"/>
          <p:cNvSpPr/>
          <p:nvPr/>
        </p:nvSpPr>
        <p:spPr>
          <a:xfrm>
            <a:off x="500034" y="1785926"/>
            <a:ext cx="378621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Р</a:t>
            </a:r>
            <a:r>
              <a:rPr lang="ru-RU" sz="3200" b="1" dirty="0" smtClean="0">
                <a:solidFill>
                  <a:srgbClr val="FF0000"/>
                </a:solidFill>
              </a:rPr>
              <a:t>елигия</a:t>
            </a:r>
            <a:r>
              <a:rPr lang="ru-RU" sz="3200" b="1" dirty="0" smtClean="0">
                <a:solidFill>
                  <a:srgbClr val="FF0000"/>
                </a:solidFill>
              </a:rPr>
              <a:t>, одна из мировых религий её последователи - мусульмане.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4" name="Picture 6" descr="isl2"/>
          <p:cNvPicPr>
            <a:picLocks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7158" y="285728"/>
            <a:ext cx="3887787" cy="2924175"/>
          </a:xfrm>
        </p:spPr>
      </p:pic>
      <p:sp>
        <p:nvSpPr>
          <p:cNvPr id="13517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140200" y="1928801"/>
            <a:ext cx="5003800" cy="4357719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ru-RU" sz="2800" b="1" dirty="0" smtClean="0"/>
              <a:t>   </a:t>
            </a:r>
          </a:p>
          <a:p>
            <a:pPr eaLnBrk="1" hangingPunct="1">
              <a:buNone/>
            </a:pPr>
            <a:endParaRPr lang="ru-RU" sz="2800" b="1" dirty="0" smtClean="0"/>
          </a:p>
          <a:p>
            <a:pPr eaLnBrk="1" hangingPunct="1">
              <a:buNone/>
            </a:pPr>
            <a:endParaRPr lang="ru-RU" sz="2800" b="1" dirty="0" smtClean="0"/>
          </a:p>
          <a:p>
            <a:pPr eaLnBrk="1" hangingPunct="1">
              <a:buNone/>
            </a:pPr>
            <a:endParaRPr lang="ru-RU" sz="2800" b="1" dirty="0" smtClean="0"/>
          </a:p>
          <a:p>
            <a:pPr eaLnBrk="1" hangingPunct="1">
              <a:buNone/>
            </a:pPr>
            <a:endParaRPr lang="ru-RU" sz="2800" b="1" dirty="0" smtClean="0"/>
          </a:p>
          <a:p>
            <a:pPr eaLnBrk="1" hangingPunct="1">
              <a:buNone/>
            </a:pPr>
            <a:endParaRPr lang="ru-RU" sz="2800" b="1" dirty="0" smtClean="0"/>
          </a:p>
          <a:p>
            <a:pPr eaLnBrk="1" hangingPunct="1"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мечеть</a:t>
            </a:r>
          </a:p>
        </p:txBody>
      </p:sp>
      <p:pic>
        <p:nvPicPr>
          <p:cNvPr id="135177" name="Picture 9" descr="5753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79388" y="3500438"/>
            <a:ext cx="3816350" cy="2862262"/>
          </a:xfrm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0"/>
            <a:ext cx="24878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sng" strike="noStrike" cap="none" normalizeH="0" baseline="0" dirty="0" smtClean="0">
                <a:ln>
                  <a:noFill/>
                </a:ln>
                <a:solidFill>
                  <a:srgbClr val="002BB8"/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60" name="Picture 8" descr="C:\Documents and Settings\HARd\Рабочий стол\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2357430"/>
            <a:ext cx="3714776" cy="27795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синагога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Иудаизм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2530" name="AutoShape 2" descr="data:image/jpg;base64,/9j/4AAQSkZJRgABAQAAAQABAAD/2wBDAAkGBwgHBgkIBwgKCgkLDRYPDQwMDRsUFRAWIB0iIiAdHx8kKDQsJCYxJx8fLT0tMTU3Ojo6Iys/RD84QzQ5Ojf/2wBDAQoKCg0MDRoPDxo3JR8lNzc3Nzc3Nzc3Nzc3Nzc3Nzc3Nzc3Nzc3Nzc3Nzc3Nzc3Nzc3Nzc3Nzc3Nzc3Nzc3Nzf/wAARCABeAEYDASIAAhEBAxEB/8QAGwAAAQUBAQAAAAAAAAAAAAAABAADBQYHAQL/xAA2EAACAQMCBAQEBAQHAAAAAAABAgMABBESIQUTMUEGIlFxFDJhkYGh0fAHFcHhIyVCQ1Kx8f/EABkBAAIDAQAAAAAAAAAAAAAAAAADAQIEBf/EAB0RAAMBAAMBAQEAAAAAAAAAAAABEQIDEiEEMUH/2gAMAwEAAhEDEQA/ANPeJdOChzQs6ciJ5CPKilj5c4AGenepSRAuMdDWb/xJ4vPG3wNuXUI4Lqu2oFds+opmt9UUxx99Qs9rIt3YwXCHKyRK2ShUnI9O1eZlDDGFz7VTfAPGrmbiB4bO7NCYiyK++ggA7H0xnarxIpz0p3FpazRfNl41CPdF2GMEUPJACTp3/CpCRfpTJiZzpX5jsPem2KiUq4RLlRdCEhtRj1bjy9cbH1oe9juBEfhViMpO3NJ0j1Jxufbb3qt8fvLuaaGVIZEKsy6iMZxirL4cnl4hwqOacYfUy5IwSAev79KRwcy5PIaOfgfH7QaG1eONRLLzJceaQjGfw7D6UqlZYdJ7GlWlQzF/k83zD7VjXjUXknE5JeIz+fmNGEiOlEUEAbnOSc/nW1OnpWJ+N2iPGrnmMMNcOwwckgaQDttjY1y+d/h0OBesa8GPNb+I7TlRuxkYxujqGYKepyOmOvbatUZMjes1/h2UfxLFoIJMcmrBOM6TjrvWoXDRwxvLM6xxoMs7HAA96d87mRf0K6RBxcTsbjilzw2K4Rrq3ALxjOR6/bI+9PXQYQPyVzLpOn3qh8JvbKDxtc8UJ0QXDOuSPlDHZj9CR+FaKVV1DoQynBBG4Ipmd98tCdY6NMy7jkToGknlaZo3Ikd5MBdj/pG++DUl4KMpe7iMhEagMItWoZJ+YHqNh0oLxHyhPdpK2qVnXyga2759v2K9+CrqJOMPCx5fxEZCKy6dTZG23U9axfLqaVN305uXC4utKiXiH/tKur2OZC03vEIW4DPxO1kZovh2kjdFyehxgVgs9zK0hAVCqnSupBnFWWz8Vz21hPw6BQbe4TlhHDkRggglfqc7+1U6aeV7iUoobznome5rla12h08ZjcJ/wrxW34RxaK/vomCjUjNHH6ocfjmvXibxTccWlxKOXADmO1Vtvdz3P7AqEWVm4XISRqWTI2AwQtRmJM5JyTucneo7ORErC7VkgEkEurXHzvmMe2NPrj0qc8PeJ7jh7KkZ5kOctau23uh7d/71XHumRTIyRiQDGoLvp9MUxH/iKGRhuNS+tQm16iWs6UZYbu9lupHuokMWuVtTZ698Ypq0uLhLqKRmWVkIIBbG/vQzSSfyhSrMHDrnHUkgimYXuYriN3kYhZBrGvON++DtR/aEqhrtzxGyXTz7mGNyoYozbjIzSrM7jnyStrWR8EgEzEbfalT19GoZ3wZbOWN7FehniiKaJdG+N++agbq9aMhUXYFm2bGTnqfvRPCmexiKSISWl15HtQMtuZd1L7g/7Z9R+lJUo2+ErDIZrN3wAWl6ep0j9Ki3kI4ro3yGEfXbpnpRKTNBEECORzNRJGO2OlCvFI98blUfBkD40nOwxQg0cuj/AJiY3BJysZwcDDCnVUQX6RMCTHEoBye49K83MMs1204jfzMrBcY6U3xRpBdxTlGTUyruNtqsVLBcwzWvDHdiuRpZSCDuCD0qAjupRK41DBDDp13H6ijIb29ubLlTlmUpg62I39u1Npw2TWW0Lk5Jy+2+M/8AVVXn6Xv5A/jvEp7NInt2UByckjPYEf1pUNc20l3GsczLhMYA+1Kjwj0HtuIy3VvIdS60YboP71KLeWkSwrMJ9ch0jSBjOKrdg4ghfWCNbbAAZNSHNy0YIcsMEAaf1+lW6shNBd5JmZ3QOIlAwGx1x7+9QMt7KLv5mB1AYo+adCC5c56FSN81F3Wp78yIPJrU5+1CRDY/d3M/xJJ1Equsg98Vy6uHuLi0M0JjJK7Z6701egyShlJYBOpG5O/0p+4890heVEKsCAcnO9WSIpKJrZGVwQyt3O9EvNILuALnlFG1emdsVGvchZmVlOQMbVz45FGTEvu22Kp1ZahHEWkRS0TFWZxnT16GlUc19zjuABnYIuaVX6sjsgK9WYGWTmNzNeFjRScj3/pTCi9K6ssB6kEZ/KrKJB/xpZz9KmlYVy35jyFZpDEME6uWTv6VI8IdpXSORNOTucHJHf6bVJjOetdxpOc/aikwM+GgO4RcV6FrD2RfzoIZxvn713TkVFCBEdrHLCGI0nfzDr1NC3HDpcHRPqB6qTpNc0L1rw2kdqEDQCbHlgIVkAXoMnAz170qMLL9aVF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data:image/jpg;base64,/9j/4AAQSkZJRgABAQAAAQABAAD/2wBDAAkGBwgHBgkIBwgKCgkLDRYPDQwMDRsUFRAWIB0iIiAdHx8kKDQsJCYxJx8fLT0tMTU3Ojo6Iys/RD84QzQ5Ojf/2wBDAQoKCg0MDRoPDxo3JR8lNzc3Nzc3Nzc3Nzc3Nzc3Nzc3Nzc3Nzc3Nzc3Nzc3Nzc3Nzc3Nzc3Nzc3Nzc3Nzc3Nzf/wAARCABeAEYDASIAAhEBAxEB/8QAGwAAAQUBAQAAAAAAAAAAAAAABAADBQYHAQL/xAA2EAACAQMCBAQEBAQHAAAAAAABAgMABBESIQUTMUEGIlFxFDJhkYGh0fAHFcHhIyVCQ1Kx8f/EABkBAAIDAQAAAAAAAAAAAAAAAAADAQIEBf/EAB0RAAMBAAMBAQEAAAAAAAAAAAABEQIDEiEEMUH/2gAMAwEAAhEDEQA/ANPeJdOChzQs6ciJ5CPKilj5c4AGenepSRAuMdDWb/xJ4vPG3wNuXUI4Lqu2oFds+opmt9UUxx99Qs9rIt3YwXCHKyRK2ShUnI9O1eZlDDGFz7VTfAPGrmbiB4bO7NCYiyK++ggA7H0xnarxIpz0p3FpazRfNl41CPdF2GMEUPJACTp3/CpCRfpTJiZzpX5jsPem2KiUq4RLlRdCEhtRj1bjy9cbH1oe9juBEfhViMpO3NJ0j1Jxufbb3qt8fvLuaaGVIZEKsy6iMZxirL4cnl4hwqOacYfUy5IwSAev79KRwcy5PIaOfgfH7QaG1eONRLLzJceaQjGfw7D6UqlZYdJ7GlWlQzF/k83zD7VjXjUXknE5JeIz+fmNGEiOlEUEAbnOSc/nW1OnpWJ+N2iPGrnmMMNcOwwckgaQDttjY1y+d/h0OBesa8GPNb+I7TlRuxkYxujqGYKepyOmOvbatUZMjes1/h2UfxLFoIJMcmrBOM6TjrvWoXDRwxvLM6xxoMs7HAA96d87mRf0K6RBxcTsbjilzw2K4Rrq3ALxjOR6/bI+9PXQYQPyVzLpOn3qh8JvbKDxtc8UJ0QXDOuSPlDHZj9CR+FaKVV1DoQynBBG4Ipmd98tCdY6NMy7jkToGknlaZo3Ikd5MBdj/pG++DUl4KMpe7iMhEagMItWoZJ+YHqNh0oLxHyhPdpK2qVnXyga2759v2K9+CrqJOMPCx5fxEZCKy6dTZG23U9axfLqaVN305uXC4utKiXiH/tKur2OZC03vEIW4DPxO1kZovh2kjdFyehxgVgs9zK0hAVCqnSupBnFWWz8Vz21hPw6BQbe4TlhHDkRggglfqc7+1U6aeV7iUoobznome5rla12h08ZjcJ/wrxW34RxaK/vomCjUjNHH6ocfjmvXibxTccWlxKOXADmO1Vtvdz3P7AqEWVm4XISRqWTI2AwQtRmJM5JyTucneo7ORErC7VkgEkEurXHzvmMe2NPrj0qc8PeJ7jh7KkZ5kOctau23uh7d/71XHumRTIyRiQDGoLvp9MUxH/iKGRhuNS+tQm16iWs6UZYbu9lupHuokMWuVtTZ698Ypq0uLhLqKRmWVkIIBbG/vQzSSfyhSrMHDrnHUkgimYXuYriN3kYhZBrGvON++DtR/aEqhrtzxGyXTz7mGNyoYozbjIzSrM7jnyStrWR8EgEzEbfalT19GoZ3wZbOWN7FehniiKaJdG+N++agbq9aMhUXYFm2bGTnqfvRPCmexiKSISWl15HtQMtuZd1L7g/7Z9R+lJUo2+ErDIZrN3wAWl6ep0j9Ki3kI4ro3yGEfXbpnpRKTNBEECORzNRJGO2OlCvFI98blUfBkD40nOwxQg0cuj/AJiY3BJysZwcDDCnVUQX6RMCTHEoBye49K83MMs1204jfzMrBcY6U3xRpBdxTlGTUyruNtqsVLBcwzWvDHdiuRpZSCDuCD0qAjupRK41DBDDp13H6ijIb29ubLlTlmUpg62I39u1Npw2TWW0Lk5Jy+2+M/8AVVXn6Xv5A/jvEp7NInt2UByckjPYEf1pUNc20l3GsczLhMYA+1Kjwj0HtuIy3VvIdS60YboP71KLeWkSwrMJ9ch0jSBjOKrdg4ghfWCNbbAAZNSHNy0YIcsMEAaf1+lW6shNBd5JmZ3QOIlAwGx1x7+9QMt7KLv5mB1AYo+adCC5c56FSN81F3Wp78yIPJrU5+1CRDY/d3M/xJJ1Equsg98Vy6uHuLi0M0JjJK7Z6701egyShlJYBOpG5O/0p+4890heVEKsCAcnO9WSIpKJrZGVwQyt3O9EvNILuALnlFG1emdsVGvchZmVlOQMbVz45FGTEvu22Kp1ZahHEWkRS0TFWZxnT16GlUc19zjuABnYIuaVX6sjsgK9WYGWTmNzNeFjRScj3/pTCi9K6ssB6kEZ/KrKJB/xpZz9KmlYVy35jyFZpDEME6uWTv6VI8IdpXSORNOTucHJHf6bVJjOetdxpOc/aikwM+GgO4RcV6FrD2RfzoIZxvn713TkVFCBEdrHLCGI0nfzDr1NC3HDpcHRPqB6qTpNc0L1rw2kdqEDQCbHlgIVkAXoMnAz170qMLL9aVF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3" name="Picture 5" descr="C:\Documents and Settings\HARd\Рабочий стол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857364"/>
            <a:ext cx="3500462" cy="4655955"/>
          </a:xfrm>
          <a:prstGeom prst="rect">
            <a:avLst/>
          </a:prstGeom>
          <a:noFill/>
        </p:spPr>
      </p:pic>
      <p:pic>
        <p:nvPicPr>
          <p:cNvPr id="22534" name="Picture 6" descr="C:\Documents and Settings\HARd\Рабочий стол\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785926"/>
            <a:ext cx="3214710" cy="4515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Символы иудаизма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3135630"/>
          <a:ext cx="6096000" cy="5867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endParaRPr lang="ru-RU"/>
                    </a:p>
                    <a:p>
                      <a:pPr algn="ctr" fontAlgn="t"/>
                      <a:r>
                        <a:rPr lang="ru-RU" u="none" strike="noStrike">
                          <a:solidFill>
                            <a:srgbClr val="002BB8"/>
                          </a:solidFill>
                          <a:hlinkClick r:id="rId2" action="ppaction://hlinkfile" tooltip="Звезда Давида"/>
                        </a:rPr>
                        <a:t>Звезда Давида</a:t>
                      </a:r>
                      <a:endParaRPr lang="ru-RU"/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dirty="0"/>
                    </a:p>
                    <a:p>
                      <a:pPr algn="ctr" fontAlgn="t"/>
                      <a:r>
                        <a:rPr lang="ru-RU" u="none" strike="noStrike" dirty="0" err="1">
                          <a:solidFill>
                            <a:srgbClr val="002BB8"/>
                          </a:solidFill>
                          <a:hlinkClick r:id="rId3" action="ppaction://hlinkfile" tooltip="Менора"/>
                        </a:rPr>
                        <a:t>Менора</a:t>
                      </a:r>
                      <a:endParaRPr lang="ru-RU" dirty="0"/>
                    </a:p>
                  </a:txBody>
                  <a:tcPr marL="19050" marR="19050" marT="19050" marB="1905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pic>
        <p:nvPicPr>
          <p:cNvPr id="31747" name="Picture 3" descr="http://upload.wikimedia.org/wikipedia/commons/thumb/8/83/Menora.svg/120px-Menora.svg.pn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4214818"/>
            <a:ext cx="1857388" cy="1578780"/>
          </a:xfrm>
          <a:prstGeom prst="rect">
            <a:avLst/>
          </a:prstGeom>
          <a:noFill/>
        </p:spPr>
      </p:pic>
      <p:pic>
        <p:nvPicPr>
          <p:cNvPr id="31746" name="Picture 2" descr="http://upload.wikimedia.org/wikipedia/commons/thumb/4/49/Star_of_David.svg/104px-Star_of_David.svg.pn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2362200" y="-547688"/>
            <a:ext cx="990600" cy="1143001"/>
          </a:xfrm>
          <a:prstGeom prst="rect">
            <a:avLst/>
          </a:prstGeom>
          <a:noFill/>
        </p:spPr>
      </p:pic>
      <p:pic>
        <p:nvPicPr>
          <p:cNvPr id="31749" name="Picture 5" descr="http://upload.wikimedia.org/wikipedia/commons/thumb/4/49/Star_of_David.svg/104px-Star_of_David.svg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28794" y="3857628"/>
            <a:ext cx="1928826" cy="2225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57158" y="2819400"/>
            <a:ext cx="8429684" cy="3395682"/>
          </a:xfrm>
        </p:spPr>
        <p:txBody>
          <a:bodyPr>
            <a:noAutofit/>
          </a:bodyPr>
          <a:lstStyle/>
          <a:p>
            <a:r>
              <a:rPr lang="ru-RU" sz="3200" dirty="0" smtClean="0"/>
              <a:t>Ритуал</a:t>
            </a:r>
            <a:r>
              <a:rPr lang="ru-RU" sz="3200" b="0" dirty="0" smtClean="0"/>
              <a:t> — религиозный </a:t>
            </a:r>
            <a:r>
              <a:rPr lang="ru-RU" sz="3200" b="0" dirty="0" smtClean="0">
                <a:hlinkClick r:id="rId2" action="ppaction://hlinkfile" tooltip="Обряд"/>
              </a:rPr>
              <a:t>обряд</a:t>
            </a:r>
            <a:r>
              <a:rPr lang="ru-RU" sz="3200" b="0" dirty="0" smtClean="0"/>
              <a:t>.</a:t>
            </a:r>
          </a:p>
          <a:p>
            <a:endParaRPr lang="ru-RU" sz="3200" b="0" dirty="0" smtClean="0"/>
          </a:p>
          <a:p>
            <a:r>
              <a:rPr lang="ru-RU" sz="3200" dirty="0" smtClean="0"/>
              <a:t>Ритуал</a:t>
            </a:r>
            <a:r>
              <a:rPr lang="ru-RU" sz="3200" b="0" dirty="0" smtClean="0"/>
              <a:t> — традиционный порядок проведения какой-либо </a:t>
            </a:r>
            <a:r>
              <a:rPr lang="ru-RU" sz="3200" b="0" dirty="0" smtClean="0">
                <a:hlinkClick r:id="rId3" action="ppaction://hlinkfile" tooltip="Церемония"/>
              </a:rPr>
              <a:t>церемонии</a:t>
            </a:r>
            <a:r>
              <a:rPr lang="ru-RU" sz="3200" b="0" dirty="0" smtClean="0"/>
              <a:t>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Ритуалы в религиях мира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534400" cy="8447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Христианство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Молитва </a:t>
            </a:r>
          </a:p>
          <a:p>
            <a:r>
              <a:rPr lang="ru-RU" dirty="0" smtClean="0"/>
              <a:t>Богослужение </a:t>
            </a:r>
          </a:p>
          <a:p>
            <a:r>
              <a:rPr lang="ru-RU" dirty="0" smtClean="0"/>
              <a:t>Венчание</a:t>
            </a:r>
          </a:p>
          <a:p>
            <a:r>
              <a:rPr lang="ru-RU" dirty="0" err="1" smtClean="0"/>
              <a:t>Причищение</a:t>
            </a:r>
            <a:endParaRPr lang="ru-RU" dirty="0" smtClean="0"/>
          </a:p>
          <a:p>
            <a:r>
              <a:rPr lang="ru-RU" dirty="0" smtClean="0"/>
              <a:t>Крещение</a:t>
            </a:r>
          </a:p>
          <a:p>
            <a:r>
              <a:rPr lang="ru-RU" dirty="0" smtClean="0"/>
              <a:t>погребение</a:t>
            </a:r>
            <a:endParaRPr lang="ru-RU" dirty="0"/>
          </a:p>
        </p:txBody>
      </p:sp>
      <p:pic>
        <p:nvPicPr>
          <p:cNvPr id="36865" name="Picture 1" descr="C:\Documents and Settings\HARd\Рабочий стол\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571744"/>
            <a:ext cx="5753100" cy="4048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буддизм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Молитва </a:t>
            </a:r>
          </a:p>
          <a:p>
            <a:r>
              <a:rPr lang="ru-RU" dirty="0" smtClean="0"/>
              <a:t>Ритуал очищения</a:t>
            </a:r>
          </a:p>
          <a:p>
            <a:r>
              <a:rPr lang="ru-RU" dirty="0" smtClean="0"/>
              <a:t>Погребение</a:t>
            </a:r>
          </a:p>
          <a:p>
            <a:r>
              <a:rPr lang="ru-RU" dirty="0" smtClean="0"/>
              <a:t>Ритуал притягивания богатства</a:t>
            </a:r>
          </a:p>
          <a:p>
            <a:r>
              <a:rPr lang="ru-RU" dirty="0" smtClean="0"/>
              <a:t>Ритуалы красоты</a:t>
            </a:r>
          </a:p>
          <a:p>
            <a:endParaRPr lang="ru-RU" dirty="0"/>
          </a:p>
        </p:txBody>
      </p:sp>
      <p:pic>
        <p:nvPicPr>
          <p:cNvPr id="35841" name="Picture 1" descr="C:\Documents and Settings\HARd\Рабочий стол\ж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786190"/>
            <a:ext cx="3473525" cy="2324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ислам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Молитва</a:t>
            </a:r>
          </a:p>
          <a:p>
            <a:r>
              <a:rPr lang="ru-RU" dirty="0" smtClean="0"/>
              <a:t>Милостыня</a:t>
            </a:r>
          </a:p>
          <a:p>
            <a:r>
              <a:rPr lang="ru-RU" dirty="0" err="1" smtClean="0"/>
              <a:t>Поломничество</a:t>
            </a:r>
            <a:endParaRPr lang="ru-RU" dirty="0" smtClean="0"/>
          </a:p>
          <a:p>
            <a:r>
              <a:rPr lang="ru-RU" dirty="0" smtClean="0"/>
              <a:t>пост</a:t>
            </a:r>
            <a:endParaRPr lang="ru-RU" dirty="0"/>
          </a:p>
        </p:txBody>
      </p:sp>
      <p:pic>
        <p:nvPicPr>
          <p:cNvPr id="34817" name="Picture 1" descr="C:\Documents and Settings\HARd\Рабочий стол\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1620" y="2928934"/>
            <a:ext cx="5881553" cy="35877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иудаизм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8503920" cy="4572000"/>
          </a:xfrm>
        </p:spPr>
        <p:txBody>
          <a:bodyPr/>
          <a:lstStyle/>
          <a:p>
            <a:r>
              <a:rPr lang="ru-RU" dirty="0" smtClean="0"/>
              <a:t>Молитва</a:t>
            </a:r>
          </a:p>
          <a:p>
            <a:r>
              <a:rPr lang="ru-RU" dirty="0" smtClean="0"/>
              <a:t>омовение</a:t>
            </a:r>
          </a:p>
          <a:p>
            <a:r>
              <a:rPr lang="ru-RU" dirty="0" smtClean="0"/>
              <a:t>Жертвоприношение</a:t>
            </a:r>
          </a:p>
          <a:p>
            <a:r>
              <a:rPr lang="ru-RU" dirty="0" smtClean="0"/>
              <a:t>Иудаизм проникнут ритуалом до мелочей, полон писаных и неписаных правил, которые регламентируют деятельность человека: что можно и чего нельзя есть, пить, на ком жениться, когда работать, с кем дружить и кого ненавидеть.</a:t>
            </a:r>
            <a:endParaRPr lang="ru-RU" dirty="0"/>
          </a:p>
        </p:txBody>
      </p:sp>
      <p:pic>
        <p:nvPicPr>
          <p:cNvPr id="33793" name="Picture 1" descr="C:\Documents and Settings\HARd\Рабочий стол\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14290"/>
            <a:ext cx="285750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Что такое культура?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Культура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71612"/>
            <a:ext cx="8503920" cy="4572000"/>
          </a:xfrm>
        </p:spPr>
        <p:txBody>
          <a:bodyPr/>
          <a:lstStyle/>
          <a:p>
            <a:r>
              <a:rPr lang="ru-RU" u="sng" dirty="0" smtClean="0">
                <a:hlinkClick r:id="rId2" action="ppaction://hlinkfile" tooltip="Воспитание"/>
              </a:rPr>
              <a:t>воспитание</a:t>
            </a:r>
            <a:r>
              <a:rPr lang="ru-RU" dirty="0" smtClean="0"/>
              <a:t>, </a:t>
            </a:r>
            <a:r>
              <a:rPr lang="ru-RU" dirty="0" smtClean="0">
                <a:hlinkClick r:id="rId3" action="ppaction://hlinkfile" tooltip="Образование"/>
              </a:rPr>
              <a:t>образование</a:t>
            </a:r>
            <a:r>
              <a:rPr lang="ru-RU" dirty="0" smtClean="0"/>
              <a:t>, развитие </a:t>
            </a:r>
            <a:r>
              <a:rPr lang="ru-RU" dirty="0" smtClean="0">
                <a:hlinkClick r:id="rId4" action="ppaction://hlinkfile" tooltip="Мораль"/>
              </a:rPr>
              <a:t>морали</a:t>
            </a:r>
            <a:r>
              <a:rPr lang="ru-RU" dirty="0" smtClean="0"/>
              <a:t>, </a:t>
            </a:r>
            <a:r>
              <a:rPr lang="ru-RU" dirty="0" smtClean="0">
                <a:hlinkClick r:id="rId5" action="ppaction://hlinkfile" tooltip="Этика"/>
              </a:rPr>
              <a:t>этики</a:t>
            </a:r>
            <a:r>
              <a:rPr lang="ru-RU" dirty="0" smtClean="0"/>
              <a:t>, </a:t>
            </a:r>
            <a:r>
              <a:rPr lang="ru-RU" dirty="0" smtClean="0">
                <a:hlinkClick r:id="rId6" action="ppaction://hlinkfile" tooltip="Нравственность"/>
              </a:rPr>
              <a:t>нравственности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совокупность материальных и духовных ценностей, созданных и создаваемых человечеством и составляющих его духовно-общественное бытие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абсолютно </a:t>
            </a:r>
            <a:r>
              <a:rPr lang="ru-RU" dirty="0" smtClean="0"/>
              <a:t>всё, созданное человеком. Любой предмет, созданный человеком является частью культуры.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bg2">
                    <a:lumMod val="50000"/>
                  </a:schemeClr>
                </a:solidFill>
              </a:rPr>
              <a:t>Что такое религия?</a:t>
            </a:r>
            <a:endParaRPr lang="ru-RU" sz="5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err="1" smtClean="0"/>
              <a:t>Рели́гия</a:t>
            </a:r>
            <a:r>
              <a:rPr lang="ru-RU" dirty="0" smtClean="0"/>
              <a:t> — особая форма осознания мира, обусловленная </a:t>
            </a:r>
            <a:r>
              <a:rPr lang="ru-RU" dirty="0" smtClean="0">
                <a:hlinkClick r:id="rId2" action="ppaction://hlinkfile" tooltip="Вера"/>
              </a:rPr>
              <a:t>верой</a:t>
            </a:r>
            <a:r>
              <a:rPr lang="ru-RU" dirty="0" smtClean="0"/>
              <a:t> в </a:t>
            </a:r>
            <a:r>
              <a:rPr lang="ru-RU" dirty="0" smtClean="0">
                <a:hlinkClick r:id="rId3" action="ppaction://hlinkfile" tooltip="Сверхъестественное"/>
              </a:rPr>
              <a:t>сверхъестественное</a:t>
            </a:r>
            <a:r>
              <a:rPr lang="ru-RU" dirty="0" smtClean="0"/>
              <a:t>, включающая в себя свод </a:t>
            </a:r>
            <a:r>
              <a:rPr lang="ru-RU" dirty="0" smtClean="0">
                <a:hlinkClick r:id="rId4" action="ppaction://hlinkfile" tooltip="Мораль"/>
              </a:rPr>
              <a:t>моральных</a:t>
            </a:r>
            <a:r>
              <a:rPr lang="ru-RU" dirty="0" smtClean="0"/>
              <a:t> норм и типов поведения, </a:t>
            </a:r>
            <a:r>
              <a:rPr lang="ru-RU" dirty="0" smtClean="0">
                <a:hlinkClick r:id="rId5" action="ppaction://hlinkfile" tooltip="Обряд"/>
              </a:rPr>
              <a:t>обрядов</a:t>
            </a:r>
            <a:r>
              <a:rPr lang="ru-RU" dirty="0" smtClean="0"/>
              <a:t>, культовых действий и объединение людей в организации (</a:t>
            </a:r>
            <a:r>
              <a:rPr lang="ru-RU" dirty="0" smtClean="0">
                <a:hlinkClick r:id="rId6" action="ppaction://hlinkfile" tooltip="Церковь (организация)"/>
              </a:rPr>
              <a:t>церковь</a:t>
            </a:r>
            <a:r>
              <a:rPr lang="ru-RU" dirty="0" smtClean="0"/>
              <a:t>, религиозную </a:t>
            </a:r>
            <a:r>
              <a:rPr lang="ru-RU" u="sng" dirty="0" smtClean="0">
                <a:hlinkClick r:id="rId7" action="ppaction://hlinkfile" tooltip="Община"/>
              </a:rPr>
              <a:t>общину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85720" y="2000240"/>
            <a:ext cx="8572560" cy="4357718"/>
          </a:xfrm>
        </p:spPr>
        <p:txBody>
          <a:bodyPr>
            <a:normAutofit lnSpcReduction="10000"/>
          </a:bodyPr>
          <a:lstStyle/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На территории России основными</a:t>
            </a:r>
          </a:p>
          <a:p>
            <a:r>
              <a:rPr lang="ru-RU" sz="2400" dirty="0" smtClean="0"/>
              <a:t> считаются 4 религии:</a:t>
            </a: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3200" dirty="0" smtClean="0">
                <a:solidFill>
                  <a:srgbClr val="FF0000"/>
                </a:solidFill>
              </a:rPr>
              <a:t>Православие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Иудаизм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Ислам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буддизм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620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Какие основные религии вы знаете?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7" name="Picture 5" descr="vosres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-171450"/>
            <a:ext cx="10296525" cy="7140575"/>
          </a:xfrm>
          <a:noFill/>
        </p:spPr>
      </p:pic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600" b="1" smtClean="0">
                <a:solidFill>
                  <a:srgbClr val="FFFF66"/>
                </a:solidFill>
                <a:effectLst/>
              </a:rPr>
              <a:t>Христианство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2435225"/>
            <a:ext cx="4572000" cy="4422775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FFFF66"/>
                </a:solidFill>
              </a:rPr>
              <a:t>Самая крупная по числу последователей мировая религия.</a:t>
            </a:r>
            <a:r>
              <a:rPr lang="ru-RU" sz="2800" b="1" smtClean="0">
                <a:solidFill>
                  <a:srgbClr val="FFFF66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9" descr="312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571868" y="2643182"/>
            <a:ext cx="5148262" cy="3455987"/>
          </a:xfrm>
          <a:noFill/>
        </p:spPr>
      </p:pic>
      <p:sp>
        <p:nvSpPr>
          <p:cNvPr id="8196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-1" y="3716338"/>
            <a:ext cx="4067175" cy="33575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b="1" dirty="0" smtClean="0">
                <a:solidFill>
                  <a:schemeClr val="hlink"/>
                </a:solidFill>
                <a:latin typeface="Arial" charset="0"/>
              </a:rPr>
              <a:t>   </a:t>
            </a:r>
          </a:p>
        </p:txBody>
      </p:sp>
      <p:pic>
        <p:nvPicPr>
          <p:cNvPr id="7" name="Picture 5" descr="E:\Татарск\проекты\проекты ОПК\РК4 Бондаренко, Федорова\Иллюстрации\bible_bi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072330" y="285728"/>
            <a:ext cx="1566308" cy="2151063"/>
          </a:xfrm>
          <a:prstGeom prst="rect">
            <a:avLst/>
          </a:prstGeom>
          <a:noFill/>
        </p:spPr>
      </p:pic>
      <p:pic>
        <p:nvPicPr>
          <p:cNvPr id="8" name="Picture 10" descr="http://t3.gstatic.com/images?q=tbn:fxF3M-OopthMUM:http://profi-rus.by.ru/pravoslavie/text/images/pr00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071942"/>
            <a:ext cx="2071702" cy="1883367"/>
          </a:xfrm>
          <a:prstGeom prst="rect">
            <a:avLst/>
          </a:prstGeom>
          <a:noFill/>
        </p:spPr>
      </p:pic>
      <p:pic>
        <p:nvPicPr>
          <p:cNvPr id="9" name="Picture 8" descr="E:\Татарск\проекты\проекты ОПК\рк4 Корытова, Меньшикова\иллюстрации\6970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928670"/>
            <a:ext cx="2143140" cy="2756222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286000" y="428605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      Православие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file20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180975" y="-136525"/>
            <a:ext cx="9467850" cy="6994525"/>
          </a:xfrm>
        </p:spPr>
      </p:pic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356100" cy="1557338"/>
          </a:xfrm>
        </p:spPr>
        <p:txBody>
          <a:bodyPr/>
          <a:lstStyle/>
          <a:p>
            <a:pPr eaLnBrk="1" hangingPunct="1">
              <a:defRPr/>
            </a:pPr>
            <a:r>
              <a:rPr lang="ru-RU" sz="6600" b="1" smtClean="0"/>
              <a:t>Буддизм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32" name="Picture 8" descr="pic_2005428_1mn33s36mls925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571868" y="2571744"/>
            <a:ext cx="2754312" cy="3671887"/>
          </a:xfrm>
        </p:spPr>
      </p:pic>
      <p:sp>
        <p:nvSpPr>
          <p:cNvPr id="12902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5857884" y="1071546"/>
            <a:ext cx="3286116" cy="5786454"/>
          </a:xfrm>
        </p:spPr>
        <p:txBody>
          <a:bodyPr/>
          <a:lstStyle/>
          <a:p>
            <a:pPr eaLnBrk="1" hangingPunct="1">
              <a:buNone/>
            </a:pPr>
            <a:endParaRPr lang="ru-RU" sz="2400" b="1" dirty="0" smtClean="0"/>
          </a:p>
          <a:p>
            <a:pPr eaLnBrk="1" hangingPunct="1">
              <a:buFontTx/>
              <a:buNone/>
            </a:pPr>
            <a:endParaRPr lang="ru-RU" sz="2400" dirty="0" smtClean="0"/>
          </a:p>
        </p:txBody>
      </p:sp>
      <p:pic>
        <p:nvPicPr>
          <p:cNvPr id="129031" name="Picture 7" descr="bud2"/>
          <p:cNvPicPr>
            <a:picLocks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14348" y="928670"/>
            <a:ext cx="2689225" cy="3384550"/>
          </a:xfrm>
        </p:spPr>
      </p:pic>
      <p:pic>
        <p:nvPicPr>
          <p:cNvPr id="5" name="Picture 7" descr="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227763" y="188913"/>
            <a:ext cx="2714625" cy="3744912"/>
          </a:xfrm>
          <a:prstGeom prst="rect">
            <a:avLst/>
          </a:prstGeom>
        </p:spPr>
      </p:pic>
      <p:pic>
        <p:nvPicPr>
          <p:cNvPr id="29698" name="Picture 2" descr="Буддийская ступа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4500570"/>
            <a:ext cx="1905000" cy="1476375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428860" y="5072074"/>
            <a:ext cx="11430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Буддий</a:t>
            </a:r>
            <a:r>
              <a:rPr lang="ru-RU" dirty="0" smtClean="0"/>
              <a:t> </a:t>
            </a:r>
            <a:r>
              <a:rPr lang="ru-RU" dirty="0" err="1" smtClean="0"/>
              <a:t>ская</a:t>
            </a:r>
            <a:r>
              <a:rPr lang="ru-RU" dirty="0" smtClean="0"/>
              <a:t> ступа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172</TotalTime>
  <Words>163</Words>
  <PresentationFormat>Экран (4:3)</PresentationFormat>
  <Paragraphs>84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Официальная</vt:lpstr>
      <vt:lpstr>Урок 2</vt:lpstr>
      <vt:lpstr>Что такое культура?</vt:lpstr>
      <vt:lpstr>Культура -</vt:lpstr>
      <vt:lpstr>Что такое религия?</vt:lpstr>
      <vt:lpstr>Какие основные религии вы знаете?</vt:lpstr>
      <vt:lpstr>Христианство</vt:lpstr>
      <vt:lpstr>Слайд 7</vt:lpstr>
      <vt:lpstr>Буддизм</vt:lpstr>
      <vt:lpstr>Слайд 9</vt:lpstr>
      <vt:lpstr>Ислам </vt:lpstr>
      <vt:lpstr>Слайд 11</vt:lpstr>
      <vt:lpstr>Слайд 12</vt:lpstr>
      <vt:lpstr>Иудаизм </vt:lpstr>
      <vt:lpstr>Символы иудаизма</vt:lpstr>
      <vt:lpstr>Ритуалы в религиях мира </vt:lpstr>
      <vt:lpstr>     Христианство </vt:lpstr>
      <vt:lpstr>буддизм</vt:lpstr>
      <vt:lpstr>ислам</vt:lpstr>
      <vt:lpstr>иудаизм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2</dc:title>
  <cp:lastModifiedBy>HARd</cp:lastModifiedBy>
  <cp:revision>19</cp:revision>
  <dcterms:modified xsi:type="dcterms:W3CDTF">2010-04-04T17:38:03Z</dcterms:modified>
</cp:coreProperties>
</file>